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Lst>
  <p:sldIdLst>
    <p:sldId id="256" r:id="rId5"/>
    <p:sldId id="257" r:id="rId6"/>
    <p:sldId id="265" r:id="rId7"/>
    <p:sldId id="258" r:id="rId8"/>
    <p:sldId id="259" r:id="rId9"/>
    <p:sldId id="260" r:id="rId10"/>
    <p:sldId id="261" r:id="rId11"/>
    <p:sldId id="267" r:id="rId12"/>
    <p:sldId id="268" r:id="rId13"/>
    <p:sldId id="262" r:id="rId14"/>
    <p:sldId id="266" r:id="rId15"/>
    <p:sldId id="26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Georgina Hernandez Limon" initials="AL" lastIdx="2" clrIdx="0">
    <p:extLst>
      <p:ext uri="{19B8F6BF-5375-455C-9EA6-DF929625EA0E}">
        <p15:presenceInfo xmlns:p15="http://schemas.microsoft.com/office/powerpoint/2012/main" userId="S::agh94@nau.edu::6fcd4d0b-4b7f-4755-a530-9eb3ae6ce82a" providerId="AD"/>
      </p:ext>
    </p:extLst>
  </p:cmAuthor>
  <p:cmAuthor id="2" name="Andrea Georgina Hernandez Limon" initials="AGHL" lastIdx="5" clrIdx="1">
    <p:extLst>
      <p:ext uri="{19B8F6BF-5375-455C-9EA6-DF929625EA0E}">
        <p15:presenceInfo xmlns:p15="http://schemas.microsoft.com/office/powerpoint/2012/main" userId="Andrea Georgina Hernandez Limon" providerId="None"/>
      </p:ext>
    </p:extLst>
  </p:cmAuthor>
  <p:cmAuthor id="3" name="Timothy D Anderson" initials="TA" lastIdx="1" clrIdx="2">
    <p:extLst>
      <p:ext uri="{19B8F6BF-5375-455C-9EA6-DF929625EA0E}">
        <p15:presenceInfo xmlns:p15="http://schemas.microsoft.com/office/powerpoint/2012/main" userId="S::tda62@nau.edu::f33d95cc-121d-4b65-b3f3-b1c0eec267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5C663E-F760-42D4-89E7-33B0913061FF}" v="299" dt="2020-09-21T04:49:44.041"/>
    <p1510:client id="{1BA1F249-3914-4B19-9A53-E3ACBB1DC4AE}" v="30" dt="2020-09-20T17:49:06.583"/>
    <p1510:client id="{24185458-CD45-4310-9A17-89C04043396D}" v="339" dt="2020-09-20T21:47:40.113"/>
    <p1510:client id="{24D70902-F936-4ADF-BCCE-08A1838E477C}" v="2" dt="2020-09-21T05:22:48.577"/>
    <p1510:client id="{2A70B57E-F8E7-4234-B8F1-59C9579DB38F}" v="19" vWet="21" dt="2020-09-21T05:17:35.873"/>
    <p1510:client id="{31A9FAEE-1634-40E0-9C04-9B95349DFD5B}" v="10" dt="2020-09-21T03:08:49.479"/>
    <p1510:client id="{7E19412E-8936-412F-B969-FED7E8357857}" v="2" dt="2020-09-21T05:19:39.254"/>
    <p1510:client id="{892E3415-9D48-4AFD-B24B-0B4F62D3380D}" v="62" dt="2020-09-20T09:05:39.834"/>
    <p1510:client id="{8E06BCD1-B21D-4058-9113-9025751AA622}" v="11" dt="2020-09-23T21:10:59.536"/>
    <p1510:client id="{9B9A5094-73FB-4952-83BC-9C782C48B412}" v="170" dt="2020-09-20T21:38:26.141"/>
    <p1510:client id="{CA9DE47A-F542-4FE9-9905-05A75AB9D9AF}" v="16" dt="2020-09-20T10:00:48.789"/>
    <p1510:client id="{CC50C1AD-7EB4-40A7-929F-D863B1335E1A}" v="1276" dt="2020-09-20T21:09:32.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Georgina Hernandez Limon" userId="S::agh94@nau.edu::6fcd4d0b-4b7f-4755-a530-9eb3ae6ce82a" providerId="AD" clId="Web-{24D70902-F936-4ADF-BCCE-08A1838E477C}"/>
    <pc:docChg chg="">
      <pc:chgData name="Andrea Georgina Hernandez Limon" userId="S::agh94@nau.edu::6fcd4d0b-4b7f-4755-a530-9eb3ae6ce82a" providerId="AD" clId="Web-{24D70902-F936-4ADF-BCCE-08A1838E477C}" dt="2020-09-21T05:22:48.577" v="1"/>
      <pc:docMkLst>
        <pc:docMk/>
      </pc:docMkLst>
      <pc:sldChg chg="delCm">
        <pc:chgData name="Andrea Georgina Hernandez Limon" userId="S::agh94@nau.edu::6fcd4d0b-4b7f-4755-a530-9eb3ae6ce82a" providerId="AD" clId="Web-{24D70902-F936-4ADF-BCCE-08A1838E477C}" dt="2020-09-21T05:22:48.577" v="1"/>
        <pc:sldMkLst>
          <pc:docMk/>
          <pc:sldMk cId="2163425992" sldId="262"/>
        </pc:sldMkLst>
      </pc:sldChg>
      <pc:sldChg chg="delCm">
        <pc:chgData name="Andrea Georgina Hernandez Limon" userId="S::agh94@nau.edu::6fcd4d0b-4b7f-4755-a530-9eb3ae6ce82a" providerId="AD" clId="Web-{24D70902-F936-4ADF-BCCE-08A1838E477C}" dt="2020-09-21T05:22:41.171" v="0"/>
        <pc:sldMkLst>
          <pc:docMk/>
          <pc:sldMk cId="2268543933" sldId="266"/>
        </pc:sldMkLst>
      </pc:sldChg>
    </pc:docChg>
  </pc:docChgLst>
  <pc:docChgLst>
    <pc:chgData name="Michael A WilsonSanchez" userId="S::maw542@nau.edu::fc6058b4-ddd9-4e33-9e0b-4a56c9121860" providerId="AD" clId="Web-{24185458-CD45-4310-9A17-89C04043396D}"/>
    <pc:docChg chg="modSld">
      <pc:chgData name="Michael A WilsonSanchez" userId="S::maw542@nau.edu::fc6058b4-ddd9-4e33-9e0b-4a56c9121860" providerId="AD" clId="Web-{24185458-CD45-4310-9A17-89C04043396D}" dt="2020-09-20T21:47:39.801" v="313" actId="20577"/>
      <pc:docMkLst>
        <pc:docMk/>
      </pc:docMkLst>
      <pc:sldChg chg="modSp">
        <pc:chgData name="Michael A WilsonSanchez" userId="S::maw542@nau.edu::fc6058b4-ddd9-4e33-9e0b-4a56c9121860" providerId="AD" clId="Web-{24185458-CD45-4310-9A17-89C04043396D}" dt="2020-09-20T21:47:38.535" v="311" actId="20577"/>
        <pc:sldMkLst>
          <pc:docMk/>
          <pc:sldMk cId="4260297400" sldId="261"/>
        </pc:sldMkLst>
        <pc:spChg chg="mod">
          <ac:chgData name="Michael A WilsonSanchez" userId="S::maw542@nau.edu::fc6058b4-ddd9-4e33-9e0b-4a56c9121860" providerId="AD" clId="Web-{24185458-CD45-4310-9A17-89C04043396D}" dt="2020-09-20T21:47:38.535" v="311" actId="20577"/>
          <ac:spMkLst>
            <pc:docMk/>
            <pc:sldMk cId="4260297400" sldId="261"/>
            <ac:spMk id="3" creationId="{400C03C8-4C2C-41A1-BFFF-F5688B5F56EF}"/>
          </ac:spMkLst>
        </pc:spChg>
      </pc:sldChg>
      <pc:sldChg chg="modSp">
        <pc:chgData name="Michael A WilsonSanchez" userId="S::maw542@nau.edu::fc6058b4-ddd9-4e33-9e0b-4a56c9121860" providerId="AD" clId="Web-{24185458-CD45-4310-9A17-89C04043396D}" dt="2020-09-20T21:47:33.504" v="309" actId="20577"/>
        <pc:sldMkLst>
          <pc:docMk/>
          <pc:sldMk cId="1811522358" sldId="267"/>
        </pc:sldMkLst>
        <pc:spChg chg="mod">
          <ac:chgData name="Michael A WilsonSanchez" userId="S::maw542@nau.edu::fc6058b4-ddd9-4e33-9e0b-4a56c9121860" providerId="AD" clId="Web-{24185458-CD45-4310-9A17-89C04043396D}" dt="2020-09-20T21:47:33.504" v="309" actId="20577"/>
          <ac:spMkLst>
            <pc:docMk/>
            <pc:sldMk cId="1811522358" sldId="267"/>
            <ac:spMk id="3" creationId="{D5741337-C637-4402-B35C-E4BD3130BC74}"/>
          </ac:spMkLst>
        </pc:spChg>
      </pc:sldChg>
      <pc:sldChg chg="addSp delSp modSp">
        <pc:chgData name="Michael A WilsonSanchez" userId="S::maw542@nau.edu::fc6058b4-ddd9-4e33-9e0b-4a56c9121860" providerId="AD" clId="Web-{24185458-CD45-4310-9A17-89C04043396D}" dt="2020-09-20T21:44:13.171" v="66"/>
        <pc:sldMkLst>
          <pc:docMk/>
          <pc:sldMk cId="1519144726" sldId="268"/>
        </pc:sldMkLst>
        <pc:spChg chg="add del mod">
          <ac:chgData name="Michael A WilsonSanchez" userId="S::maw542@nau.edu::fc6058b4-ddd9-4e33-9e0b-4a56c9121860" providerId="AD" clId="Web-{24185458-CD45-4310-9A17-89C04043396D}" dt="2020-09-20T21:42:50.341" v="27"/>
          <ac:spMkLst>
            <pc:docMk/>
            <pc:sldMk cId="1519144726" sldId="268"/>
            <ac:spMk id="5" creationId="{95AC8633-4EFD-42F7-A8A6-E6E72A8E0D28}"/>
          </ac:spMkLst>
        </pc:spChg>
        <pc:graphicFrameChg chg="add del mod modGraphic">
          <ac:chgData name="Michael A WilsonSanchez" userId="S::maw542@nau.edu::fc6058b4-ddd9-4e33-9e0b-4a56c9121860" providerId="AD" clId="Web-{24185458-CD45-4310-9A17-89C04043396D}" dt="2020-09-20T21:42:50.341" v="28"/>
          <ac:graphicFrameMkLst>
            <pc:docMk/>
            <pc:sldMk cId="1519144726" sldId="268"/>
            <ac:graphicFrameMk id="4" creationId="{683D2090-DC59-434F-8D19-1221660EFE58}"/>
          </ac:graphicFrameMkLst>
        </pc:graphicFrameChg>
        <pc:graphicFrameChg chg="add del mod modGraphic">
          <ac:chgData name="Michael A WilsonSanchez" userId="S::maw542@nau.edu::fc6058b4-ddd9-4e33-9e0b-4a56c9121860" providerId="AD" clId="Web-{24185458-CD45-4310-9A17-89C04043396D}" dt="2020-09-20T21:44:13.171" v="66"/>
          <ac:graphicFrameMkLst>
            <pc:docMk/>
            <pc:sldMk cId="1519144726" sldId="268"/>
            <ac:graphicFrameMk id="332" creationId="{08FA8AC5-F9ED-4632-95CF-3D6C2358D5F0}"/>
          </ac:graphicFrameMkLst>
        </pc:graphicFrameChg>
      </pc:sldChg>
    </pc:docChg>
  </pc:docChgLst>
  <pc:docChgLst>
    <pc:chgData name="Michael A WilsonSanchez" userId="S::maw542@nau.edu::fc6058b4-ddd9-4e33-9e0b-4a56c9121860" providerId="AD" clId="Web-{17982486-AD96-49A3-B87C-5F084D613307}"/>
    <pc:docChg chg="modSld">
      <pc:chgData name="Michael A WilsonSanchez" userId="S::maw542@nau.edu::fc6058b4-ddd9-4e33-9e0b-4a56c9121860" providerId="AD" clId="Web-{17982486-AD96-49A3-B87C-5F084D613307}" dt="2020-09-20T00:40:39.508" v="6" actId="20577"/>
      <pc:docMkLst>
        <pc:docMk/>
      </pc:docMkLst>
      <pc:sldChg chg="modSp">
        <pc:chgData name="Michael A WilsonSanchez" userId="S::maw542@nau.edu::fc6058b4-ddd9-4e33-9e0b-4a56c9121860" providerId="AD" clId="Web-{17982486-AD96-49A3-B87C-5F084D613307}" dt="2020-09-20T00:40:31.523" v="4" actId="20577"/>
        <pc:sldMkLst>
          <pc:docMk/>
          <pc:sldMk cId="3236556734" sldId="260"/>
        </pc:sldMkLst>
        <pc:spChg chg="mod">
          <ac:chgData name="Michael A WilsonSanchez" userId="S::maw542@nau.edu::fc6058b4-ddd9-4e33-9e0b-4a56c9121860" providerId="AD" clId="Web-{17982486-AD96-49A3-B87C-5F084D613307}" dt="2020-09-20T00:40:31.523" v="4" actId="20577"/>
          <ac:spMkLst>
            <pc:docMk/>
            <pc:sldMk cId="3236556734" sldId="260"/>
            <ac:spMk id="3" creationId="{ACC6AFD9-091A-4908-B023-23DB8FEE0223}"/>
          </ac:spMkLst>
        </pc:spChg>
      </pc:sldChg>
    </pc:docChg>
  </pc:docChgLst>
  <pc:docChgLst>
    <pc:chgData name="Alexander D Soto" userId="S::ads524@nau.edu::1d982df1-030d-4b8e-8ebd-952ddd1b2008" providerId="AD" clId="Web-{50F70659-6064-41AB-A269-2F220B35586C}"/>
    <pc:docChg chg="addSld modSld">
      <pc:chgData name="Alexander D Soto" userId="S::ads524@nau.edu::1d982df1-030d-4b8e-8ebd-952ddd1b2008" providerId="AD" clId="Web-{50F70659-6064-41AB-A269-2F220B35586C}" dt="2020-09-19T21:46:03.151" v="102" actId="20577"/>
      <pc:docMkLst>
        <pc:docMk/>
      </pc:docMkLst>
      <pc:sldChg chg="modSp">
        <pc:chgData name="Alexander D Soto" userId="S::ads524@nau.edu::1d982df1-030d-4b8e-8ebd-952ddd1b2008" providerId="AD" clId="Web-{50F70659-6064-41AB-A269-2F220B35586C}" dt="2020-09-19T21:44:12.157" v="43" actId="20577"/>
        <pc:sldMkLst>
          <pc:docMk/>
          <pc:sldMk cId="2163425992" sldId="262"/>
        </pc:sldMkLst>
        <pc:spChg chg="mod">
          <ac:chgData name="Alexander D Soto" userId="S::ads524@nau.edu::1d982df1-030d-4b8e-8ebd-952ddd1b2008" providerId="AD" clId="Web-{50F70659-6064-41AB-A269-2F220B35586C}" dt="2020-09-19T21:44:12.157" v="43" actId="20577"/>
          <ac:spMkLst>
            <pc:docMk/>
            <pc:sldMk cId="2163425992" sldId="262"/>
            <ac:spMk id="2" creationId="{4DF35B39-E873-4971-85A6-F8887FA28C38}"/>
          </ac:spMkLst>
        </pc:spChg>
      </pc:sldChg>
      <pc:sldChg chg="modSp new">
        <pc:chgData name="Alexander D Soto" userId="S::ads524@nau.edu::1d982df1-030d-4b8e-8ebd-952ddd1b2008" providerId="AD" clId="Web-{50F70659-6064-41AB-A269-2F220B35586C}" dt="2020-09-19T21:46:01.136" v="100" actId="20577"/>
        <pc:sldMkLst>
          <pc:docMk/>
          <pc:sldMk cId="2894660643" sldId="263"/>
        </pc:sldMkLst>
        <pc:spChg chg="mod">
          <ac:chgData name="Alexander D Soto" userId="S::ads524@nau.edu::1d982df1-030d-4b8e-8ebd-952ddd1b2008" providerId="AD" clId="Web-{50F70659-6064-41AB-A269-2F220B35586C}" dt="2020-09-19T21:46:01.136" v="100" actId="20577"/>
          <ac:spMkLst>
            <pc:docMk/>
            <pc:sldMk cId="2894660643" sldId="263"/>
            <ac:spMk id="2" creationId="{45FFF5D2-DE34-4ACC-8163-9D9599D7AAA7}"/>
          </ac:spMkLst>
        </pc:spChg>
      </pc:sldChg>
      <pc:sldChg chg="modSp new">
        <pc:chgData name="Alexander D Soto" userId="S::ads524@nau.edu::1d982df1-030d-4b8e-8ebd-952ddd1b2008" providerId="AD" clId="Web-{50F70659-6064-41AB-A269-2F220B35586C}" dt="2020-09-19T21:45:17.087" v="81" actId="20577"/>
        <pc:sldMkLst>
          <pc:docMk/>
          <pc:sldMk cId="805290404" sldId="264"/>
        </pc:sldMkLst>
        <pc:spChg chg="mod">
          <ac:chgData name="Alexander D Soto" userId="S::ads524@nau.edu::1d982df1-030d-4b8e-8ebd-952ddd1b2008" providerId="AD" clId="Web-{50F70659-6064-41AB-A269-2F220B35586C}" dt="2020-09-19T21:45:17.087" v="81" actId="20577"/>
          <ac:spMkLst>
            <pc:docMk/>
            <pc:sldMk cId="805290404" sldId="264"/>
            <ac:spMk id="2" creationId="{7B4018D0-1850-4DD8-AFAD-27ADC01DDA31}"/>
          </ac:spMkLst>
        </pc:spChg>
      </pc:sldChg>
    </pc:docChg>
  </pc:docChgLst>
  <pc:docChgLst>
    <pc:chgData name="Timothy D Anderson" userId="S::tda62@nau.edu::f33d95cc-121d-4b65-b3f3-b1c0eec26770" providerId="AD" clId="Web-{74F73312-1A69-4E92-93C8-CD1637A4D305}"/>
    <pc:docChg chg="addSld modSld">
      <pc:chgData name="Timothy D Anderson" userId="S::tda62@nau.edu::f33d95cc-121d-4b65-b3f3-b1c0eec26770" providerId="AD" clId="Web-{74F73312-1A69-4E92-93C8-CD1637A4D305}" dt="2020-09-20T00:01:13.290" v="1125"/>
      <pc:docMkLst>
        <pc:docMk/>
      </pc:docMkLst>
      <pc:sldChg chg="modSp">
        <pc:chgData name="Timothy D Anderson" userId="S::tda62@nau.edu::f33d95cc-121d-4b65-b3f3-b1c0eec26770" providerId="AD" clId="Web-{74F73312-1A69-4E92-93C8-CD1637A4D305}" dt="2020-09-19T23:25:46.603" v="30" actId="20577"/>
        <pc:sldMkLst>
          <pc:docMk/>
          <pc:sldMk cId="109857222" sldId="256"/>
        </pc:sldMkLst>
        <pc:spChg chg="mod">
          <ac:chgData name="Timothy D Anderson" userId="S::tda62@nau.edu::f33d95cc-121d-4b65-b3f3-b1c0eec26770" providerId="AD" clId="Web-{74F73312-1A69-4E92-93C8-CD1637A4D305}" dt="2020-09-19T23:25:46.603" v="30" actId="20577"/>
          <ac:spMkLst>
            <pc:docMk/>
            <pc:sldMk cId="109857222" sldId="256"/>
            <ac:spMk id="2" creationId="{00000000-0000-0000-0000-000000000000}"/>
          </ac:spMkLst>
        </pc:spChg>
      </pc:sldChg>
      <pc:sldChg chg="modSp">
        <pc:chgData name="Timothy D Anderson" userId="S::tda62@nau.edu::f33d95cc-121d-4b65-b3f3-b1c0eec26770" providerId="AD" clId="Web-{74F73312-1A69-4E92-93C8-CD1637A4D305}" dt="2020-09-19T23:40:02.794" v="876" actId="20577"/>
        <pc:sldMkLst>
          <pc:docMk/>
          <pc:sldMk cId="1575825831" sldId="257"/>
        </pc:sldMkLst>
        <pc:spChg chg="mod">
          <ac:chgData name="Timothy D Anderson" userId="S::tda62@nau.edu::f33d95cc-121d-4b65-b3f3-b1c0eec26770" providerId="AD" clId="Web-{74F73312-1A69-4E92-93C8-CD1637A4D305}" dt="2020-09-19T23:40:02.794" v="876" actId="20577"/>
          <ac:spMkLst>
            <pc:docMk/>
            <pc:sldMk cId="1575825831" sldId="257"/>
            <ac:spMk id="2" creationId="{3BF093AB-7B2A-4BC3-B4F6-1BCFB8D19ED9}"/>
          </ac:spMkLst>
        </pc:spChg>
        <pc:spChg chg="mod">
          <ac:chgData name="Timothy D Anderson" userId="S::tda62@nau.edu::f33d95cc-121d-4b65-b3f3-b1c0eec26770" providerId="AD" clId="Web-{74F73312-1A69-4E92-93C8-CD1637A4D305}" dt="2020-09-19T23:39:54.106" v="873" actId="20577"/>
          <ac:spMkLst>
            <pc:docMk/>
            <pc:sldMk cId="1575825831" sldId="257"/>
            <ac:spMk id="3" creationId="{32A34918-96CB-430D-ACD1-FE6224F7E1E9}"/>
          </ac:spMkLst>
        </pc:spChg>
      </pc:sldChg>
      <pc:sldChg chg="modSp">
        <pc:chgData name="Timothy D Anderson" userId="S::tda62@nau.edu::f33d95cc-121d-4b65-b3f3-b1c0eec26770" providerId="AD" clId="Web-{74F73312-1A69-4E92-93C8-CD1637A4D305}" dt="2020-09-19T23:55:14.550" v="1106" actId="20577"/>
        <pc:sldMkLst>
          <pc:docMk/>
          <pc:sldMk cId="2894660643" sldId="263"/>
        </pc:sldMkLst>
        <pc:spChg chg="mod">
          <ac:chgData name="Timothy D Anderson" userId="S::tda62@nau.edu::f33d95cc-121d-4b65-b3f3-b1c0eec26770" providerId="AD" clId="Web-{74F73312-1A69-4E92-93C8-CD1637A4D305}" dt="2020-09-19T23:55:14.550" v="1106" actId="20577"/>
          <ac:spMkLst>
            <pc:docMk/>
            <pc:sldMk cId="2894660643" sldId="263"/>
            <ac:spMk id="3" creationId="{E427C1D1-C130-4D5B-A9CB-297DAC8B1FB0}"/>
          </ac:spMkLst>
        </pc:spChg>
      </pc:sldChg>
      <pc:sldChg chg="addSp delSp modSp new">
        <pc:chgData name="Timothy D Anderson" userId="S::tda62@nau.edu::f33d95cc-121d-4b65-b3f3-b1c0eec26770" providerId="AD" clId="Web-{74F73312-1A69-4E92-93C8-CD1637A4D305}" dt="2020-09-20T00:01:13.290" v="1125"/>
        <pc:sldMkLst>
          <pc:docMk/>
          <pc:sldMk cId="3284072101" sldId="265"/>
        </pc:sldMkLst>
        <pc:spChg chg="mod">
          <ac:chgData name="Timothy D Anderson" userId="S::tda62@nau.edu::f33d95cc-121d-4b65-b3f3-b1c0eec26770" providerId="AD" clId="Web-{74F73312-1A69-4E92-93C8-CD1637A4D305}" dt="2020-09-19T23:50:50.363" v="946" actId="14100"/>
          <ac:spMkLst>
            <pc:docMk/>
            <pc:sldMk cId="3284072101" sldId="265"/>
            <ac:spMk id="2" creationId="{2F12C15F-AD08-4846-8BA7-15FB297969FC}"/>
          </ac:spMkLst>
        </pc:spChg>
        <pc:spChg chg="del">
          <ac:chgData name="Timothy D Anderson" userId="S::tda62@nau.edu::f33d95cc-121d-4b65-b3f3-b1c0eec26770" providerId="AD" clId="Web-{74F73312-1A69-4E92-93C8-CD1637A4D305}" dt="2020-09-19T23:45:42.860" v="880"/>
          <ac:spMkLst>
            <pc:docMk/>
            <pc:sldMk cId="3284072101" sldId="265"/>
            <ac:spMk id="3" creationId="{D9829F71-CD45-49A6-94BC-46B9396B1443}"/>
          </ac:spMkLst>
        </pc:spChg>
        <pc:spChg chg="mod">
          <ac:chgData name="Timothy D Anderson" userId="S::tda62@nau.edu::f33d95cc-121d-4b65-b3f3-b1c0eec26770" providerId="AD" clId="Web-{74F73312-1A69-4E92-93C8-CD1637A4D305}" dt="2020-09-19T23:53:55.702" v="1094" actId="1076"/>
          <ac:spMkLst>
            <pc:docMk/>
            <pc:sldMk cId="3284072101" sldId="265"/>
            <ac:spMk id="4" creationId="{4D5347C3-E714-4FC2-91EA-0ED3E233C3E1}"/>
          </ac:spMkLst>
        </pc:spChg>
        <pc:spChg chg="add del">
          <ac:chgData name="Timothy D Anderson" userId="S::tda62@nau.edu::f33d95cc-121d-4b65-b3f3-b1c0eec26770" providerId="AD" clId="Web-{74F73312-1A69-4E92-93C8-CD1637A4D305}" dt="2020-09-19T23:50:14.658" v="940"/>
          <ac:spMkLst>
            <pc:docMk/>
            <pc:sldMk cId="3284072101" sldId="265"/>
            <ac:spMk id="7" creationId="{787E77D1-BD5C-45AE-8C4F-ED0B1C9EBF63}"/>
          </ac:spMkLst>
        </pc:spChg>
        <pc:spChg chg="add del mod">
          <ac:chgData name="Timothy D Anderson" userId="S::tda62@nau.edu::f33d95cc-121d-4b65-b3f3-b1c0eec26770" providerId="AD" clId="Web-{74F73312-1A69-4E92-93C8-CD1637A4D305}" dt="2020-09-19T23:50:13.736" v="939"/>
          <ac:spMkLst>
            <pc:docMk/>
            <pc:sldMk cId="3284072101" sldId="265"/>
            <ac:spMk id="8" creationId="{12C16D81-B78A-44FC-B922-7859813B7C88}"/>
          </ac:spMkLst>
        </pc:spChg>
        <pc:spChg chg="add mod">
          <ac:chgData name="Timothy D Anderson" userId="S::tda62@nau.edu::f33d95cc-121d-4b65-b3f3-b1c0eec26770" providerId="AD" clId="Web-{74F73312-1A69-4E92-93C8-CD1637A4D305}" dt="2020-09-19T23:50:38.065" v="945" actId="1076"/>
          <ac:spMkLst>
            <pc:docMk/>
            <pc:sldMk cId="3284072101" sldId="265"/>
            <ac:spMk id="9" creationId="{3136AF07-9BB4-423C-A1B8-CEC5B7039B38}"/>
          </ac:spMkLst>
        </pc:spChg>
        <pc:spChg chg="add mod">
          <ac:chgData name="Timothy D Anderson" userId="S::tda62@nau.edu::f33d95cc-121d-4b65-b3f3-b1c0eec26770" providerId="AD" clId="Web-{74F73312-1A69-4E92-93C8-CD1637A4D305}" dt="2020-09-19T23:55:01.549" v="1103" actId="20577"/>
          <ac:spMkLst>
            <pc:docMk/>
            <pc:sldMk cId="3284072101" sldId="265"/>
            <ac:spMk id="10" creationId="{C346337A-653C-4D44-8A17-13DFE1628938}"/>
          </ac:spMkLst>
        </pc:spChg>
        <pc:picChg chg="add mod ord modCrop">
          <ac:chgData name="Timothy D Anderson" userId="S::tda62@nau.edu::f33d95cc-121d-4b65-b3f3-b1c0eec26770" providerId="AD" clId="Web-{74F73312-1A69-4E92-93C8-CD1637A4D305}" dt="2020-09-19T23:49:18.201" v="925" actId="1076"/>
          <ac:picMkLst>
            <pc:docMk/>
            <pc:sldMk cId="3284072101" sldId="265"/>
            <ac:picMk id="5" creationId="{2C2153E0-955C-42F1-A3CE-9EF3C89F8748}"/>
          </ac:picMkLst>
        </pc:picChg>
        <pc:picChg chg="add mod">
          <ac:chgData name="Timothy D Anderson" userId="S::tda62@nau.edu::f33d95cc-121d-4b65-b3f3-b1c0eec26770" providerId="AD" clId="Web-{74F73312-1A69-4E92-93C8-CD1637A4D305}" dt="2020-09-20T00:01:13.290" v="1125"/>
          <ac:picMkLst>
            <pc:docMk/>
            <pc:sldMk cId="3284072101" sldId="265"/>
            <ac:picMk id="6" creationId="{46644FE1-2EB6-41CF-A91B-F13E0D50D94A}"/>
          </ac:picMkLst>
        </pc:picChg>
      </pc:sldChg>
    </pc:docChg>
  </pc:docChgLst>
  <pc:docChgLst>
    <pc:chgData name="Timothy D Anderson" userId="S::tda62@nau.edu::f33d95cc-121d-4b65-b3f3-b1c0eec26770" providerId="AD" clId="Web-{31A9FAEE-1634-40E0-9C04-9B95349DFD5B}"/>
    <pc:docChg chg="modSld">
      <pc:chgData name="Timothy D Anderson" userId="S::tda62@nau.edu::f33d95cc-121d-4b65-b3f3-b1c0eec26770" providerId="AD" clId="Web-{31A9FAEE-1634-40E0-9C04-9B95349DFD5B}" dt="2020-09-21T03:08:49.369" v="8" actId="20577"/>
      <pc:docMkLst>
        <pc:docMk/>
      </pc:docMkLst>
      <pc:sldChg chg="modSp">
        <pc:chgData name="Timothy D Anderson" userId="S::tda62@nau.edu::f33d95cc-121d-4b65-b3f3-b1c0eec26770" providerId="AD" clId="Web-{31A9FAEE-1634-40E0-9C04-9B95349DFD5B}" dt="2020-09-21T03:08:23.821" v="2" actId="20577"/>
        <pc:sldMkLst>
          <pc:docMk/>
          <pc:sldMk cId="1569004504" sldId="259"/>
        </pc:sldMkLst>
        <pc:spChg chg="mod">
          <ac:chgData name="Timothy D Anderson" userId="S::tda62@nau.edu::f33d95cc-121d-4b65-b3f3-b1c0eec26770" providerId="AD" clId="Web-{31A9FAEE-1634-40E0-9C04-9B95349DFD5B}" dt="2020-09-21T03:08:23.821" v="2" actId="20577"/>
          <ac:spMkLst>
            <pc:docMk/>
            <pc:sldMk cId="1569004504" sldId="259"/>
            <ac:spMk id="3" creationId="{07EF7C0B-5247-4250-B0C1-AB14374292F9}"/>
          </ac:spMkLst>
        </pc:spChg>
      </pc:sldChg>
      <pc:sldChg chg="modSp">
        <pc:chgData name="Timothy D Anderson" userId="S::tda62@nau.edu::f33d95cc-121d-4b65-b3f3-b1c0eec26770" providerId="AD" clId="Web-{31A9FAEE-1634-40E0-9C04-9B95349DFD5B}" dt="2020-09-21T03:08:48.010" v="6" actId="20577"/>
        <pc:sldMkLst>
          <pc:docMk/>
          <pc:sldMk cId="3284072101" sldId="265"/>
        </pc:sldMkLst>
        <pc:spChg chg="mod">
          <ac:chgData name="Timothy D Anderson" userId="S::tda62@nau.edu::f33d95cc-121d-4b65-b3f3-b1c0eec26770" providerId="AD" clId="Web-{31A9FAEE-1634-40E0-9C04-9B95349DFD5B}" dt="2020-09-21T03:08:48.010" v="6" actId="20577"/>
          <ac:spMkLst>
            <pc:docMk/>
            <pc:sldMk cId="3284072101" sldId="265"/>
            <ac:spMk id="4" creationId="{4D5347C3-E714-4FC2-91EA-0ED3E233C3E1}"/>
          </ac:spMkLst>
        </pc:spChg>
      </pc:sldChg>
    </pc:docChg>
  </pc:docChgLst>
  <pc:docChgLst>
    <pc:chgData name="Michael A WilsonSanchez" userId="fc6058b4-ddd9-4e33-9e0b-4a56c9121860" providerId="ADAL" clId="{9312454F-C310-4FD8-81EA-8BFDB08B6353}"/>
    <pc:docChg chg="undo custSel addSld delSld modSld sldOrd">
      <pc:chgData name="Michael A WilsonSanchez" userId="fc6058b4-ddd9-4e33-9e0b-4a56c9121860" providerId="ADAL" clId="{9312454F-C310-4FD8-81EA-8BFDB08B6353}" dt="2020-09-20T02:59:14.592" v="2241" actId="20577"/>
      <pc:docMkLst>
        <pc:docMk/>
      </pc:docMkLst>
      <pc:sldChg chg="delSp modSp">
        <pc:chgData name="Michael A WilsonSanchez" userId="fc6058b4-ddd9-4e33-9e0b-4a56c9121860" providerId="ADAL" clId="{9312454F-C310-4FD8-81EA-8BFDB08B6353}" dt="2020-09-20T01:00:45.899" v="1274"/>
        <pc:sldMkLst>
          <pc:docMk/>
          <pc:sldMk cId="3236556734" sldId="260"/>
        </pc:sldMkLst>
        <pc:spChg chg="mod">
          <ac:chgData name="Michael A WilsonSanchez" userId="fc6058b4-ddd9-4e33-9e0b-4a56c9121860" providerId="ADAL" clId="{9312454F-C310-4FD8-81EA-8BFDB08B6353}" dt="2020-09-20T01:00:45.899" v="1274"/>
          <ac:spMkLst>
            <pc:docMk/>
            <pc:sldMk cId="3236556734" sldId="260"/>
            <ac:spMk id="3" creationId="{ACC6AFD9-091A-4908-B023-23DB8FEE0223}"/>
          </ac:spMkLst>
        </pc:spChg>
        <pc:spChg chg="del">
          <ac:chgData name="Michael A WilsonSanchez" userId="fc6058b4-ddd9-4e33-9e0b-4a56c9121860" providerId="ADAL" clId="{9312454F-C310-4FD8-81EA-8BFDB08B6353}" dt="2020-09-20T00:30:26.482" v="0" actId="478"/>
          <ac:spMkLst>
            <pc:docMk/>
            <pc:sldMk cId="3236556734" sldId="260"/>
            <ac:spMk id="4" creationId="{3763900B-0C8F-4CF6-962A-0A1CACA244E9}"/>
          </ac:spMkLst>
        </pc:spChg>
      </pc:sldChg>
      <pc:sldChg chg="delSp modSp">
        <pc:chgData name="Michael A WilsonSanchez" userId="fc6058b4-ddd9-4e33-9e0b-4a56c9121860" providerId="ADAL" clId="{9312454F-C310-4FD8-81EA-8BFDB08B6353}" dt="2020-09-20T02:50:28.345" v="1794" actId="20577"/>
        <pc:sldMkLst>
          <pc:docMk/>
          <pc:sldMk cId="4260297400" sldId="261"/>
        </pc:sldMkLst>
        <pc:spChg chg="mod">
          <ac:chgData name="Michael A WilsonSanchez" userId="fc6058b4-ddd9-4e33-9e0b-4a56c9121860" providerId="ADAL" clId="{9312454F-C310-4FD8-81EA-8BFDB08B6353}" dt="2020-09-20T02:50:28.345" v="1794" actId="20577"/>
          <ac:spMkLst>
            <pc:docMk/>
            <pc:sldMk cId="4260297400" sldId="261"/>
            <ac:spMk id="3" creationId="{400C03C8-4C2C-41A1-BFFF-F5688B5F56EF}"/>
          </ac:spMkLst>
        </pc:spChg>
        <pc:spChg chg="del">
          <ac:chgData name="Michael A WilsonSanchez" userId="fc6058b4-ddd9-4e33-9e0b-4a56c9121860" providerId="ADAL" clId="{9312454F-C310-4FD8-81EA-8BFDB08B6353}" dt="2020-09-20T00:44:41.838" v="439" actId="478"/>
          <ac:spMkLst>
            <pc:docMk/>
            <pc:sldMk cId="4260297400" sldId="261"/>
            <ac:spMk id="4" creationId="{E1DDCB27-ABD3-41DC-BC7D-6EEAD46F5B1D}"/>
          </ac:spMkLst>
        </pc:spChg>
      </pc:sldChg>
      <pc:sldChg chg="ord">
        <pc:chgData name="Michael A WilsonSanchez" userId="fc6058b4-ddd9-4e33-9e0b-4a56c9121860" providerId="ADAL" clId="{9312454F-C310-4FD8-81EA-8BFDB08B6353}" dt="2020-09-20T00:56:00.134" v="1017"/>
        <pc:sldMkLst>
          <pc:docMk/>
          <pc:sldMk cId="2163425992" sldId="262"/>
        </pc:sldMkLst>
      </pc:sldChg>
      <pc:sldChg chg="modSp add del">
        <pc:chgData name="Michael A WilsonSanchez" userId="fc6058b4-ddd9-4e33-9e0b-4a56c9121860" providerId="ADAL" clId="{9312454F-C310-4FD8-81EA-8BFDB08B6353}" dt="2020-09-20T02:46:12.718" v="1635" actId="2696"/>
        <pc:sldMkLst>
          <pc:docMk/>
          <pc:sldMk cId="601631134" sldId="267"/>
        </pc:sldMkLst>
        <pc:spChg chg="mod">
          <ac:chgData name="Michael A WilsonSanchez" userId="fc6058b4-ddd9-4e33-9e0b-4a56c9121860" providerId="ADAL" clId="{9312454F-C310-4FD8-81EA-8BFDB08B6353}" dt="2020-09-20T02:46:08.002" v="1634" actId="20577"/>
          <ac:spMkLst>
            <pc:docMk/>
            <pc:sldMk cId="601631134" sldId="267"/>
            <ac:spMk id="2" creationId="{10A1A4AB-BEE1-414A-885E-2C0C27330771}"/>
          </ac:spMkLst>
        </pc:spChg>
      </pc:sldChg>
      <pc:sldChg chg="delSp modSp add">
        <pc:chgData name="Michael A WilsonSanchez" userId="fc6058b4-ddd9-4e33-9e0b-4a56c9121860" providerId="ADAL" clId="{9312454F-C310-4FD8-81EA-8BFDB08B6353}" dt="2020-09-20T02:58:02.948" v="2190" actId="20577"/>
        <pc:sldMkLst>
          <pc:docMk/>
          <pc:sldMk cId="1811522358" sldId="267"/>
        </pc:sldMkLst>
        <pc:spChg chg="mod">
          <ac:chgData name="Michael A WilsonSanchez" userId="fc6058b4-ddd9-4e33-9e0b-4a56c9121860" providerId="ADAL" clId="{9312454F-C310-4FD8-81EA-8BFDB08B6353}" dt="2020-09-20T02:46:37.342" v="1657" actId="20577"/>
          <ac:spMkLst>
            <pc:docMk/>
            <pc:sldMk cId="1811522358" sldId="267"/>
            <ac:spMk id="2" creationId="{5BAA297F-3C9C-4129-A962-D5D7744213EA}"/>
          </ac:spMkLst>
        </pc:spChg>
        <pc:spChg chg="mod">
          <ac:chgData name="Michael A WilsonSanchez" userId="fc6058b4-ddd9-4e33-9e0b-4a56c9121860" providerId="ADAL" clId="{9312454F-C310-4FD8-81EA-8BFDB08B6353}" dt="2020-09-20T02:58:02.948" v="2190" actId="20577"/>
          <ac:spMkLst>
            <pc:docMk/>
            <pc:sldMk cId="1811522358" sldId="267"/>
            <ac:spMk id="3" creationId="{D5741337-C637-4402-B35C-E4BD3130BC74}"/>
          </ac:spMkLst>
        </pc:spChg>
        <pc:spChg chg="del">
          <ac:chgData name="Michael A WilsonSanchez" userId="fc6058b4-ddd9-4e33-9e0b-4a56c9121860" providerId="ADAL" clId="{9312454F-C310-4FD8-81EA-8BFDB08B6353}" dt="2020-09-20T02:46:46.609" v="1658" actId="478"/>
          <ac:spMkLst>
            <pc:docMk/>
            <pc:sldMk cId="1811522358" sldId="267"/>
            <ac:spMk id="4" creationId="{B2DA4BD0-87E1-4D80-95BC-998AE246D038}"/>
          </ac:spMkLst>
        </pc:spChg>
      </pc:sldChg>
      <pc:sldChg chg="delSp modSp add">
        <pc:chgData name="Michael A WilsonSanchez" userId="fc6058b4-ddd9-4e33-9e0b-4a56c9121860" providerId="ADAL" clId="{9312454F-C310-4FD8-81EA-8BFDB08B6353}" dt="2020-09-20T02:59:14.592" v="2241" actId="20577"/>
        <pc:sldMkLst>
          <pc:docMk/>
          <pc:sldMk cId="1519144726" sldId="268"/>
        </pc:sldMkLst>
        <pc:spChg chg="mod">
          <ac:chgData name="Michael A WilsonSanchez" userId="fc6058b4-ddd9-4e33-9e0b-4a56c9121860" providerId="ADAL" clId="{9312454F-C310-4FD8-81EA-8BFDB08B6353}" dt="2020-09-20T02:58:53.123" v="2212" actId="20577"/>
          <ac:spMkLst>
            <pc:docMk/>
            <pc:sldMk cId="1519144726" sldId="268"/>
            <ac:spMk id="2" creationId="{73C7BFED-C28D-4E27-9A9E-8F18C036C425}"/>
          </ac:spMkLst>
        </pc:spChg>
        <pc:spChg chg="mod">
          <ac:chgData name="Michael A WilsonSanchez" userId="fc6058b4-ddd9-4e33-9e0b-4a56c9121860" providerId="ADAL" clId="{9312454F-C310-4FD8-81EA-8BFDB08B6353}" dt="2020-09-20T02:59:14.592" v="2241" actId="20577"/>
          <ac:spMkLst>
            <pc:docMk/>
            <pc:sldMk cId="1519144726" sldId="268"/>
            <ac:spMk id="3" creationId="{F67808B3-F2D2-40B9-8439-DF1891F7C61B}"/>
          </ac:spMkLst>
        </pc:spChg>
        <pc:spChg chg="del">
          <ac:chgData name="Michael A WilsonSanchez" userId="fc6058b4-ddd9-4e33-9e0b-4a56c9121860" providerId="ADAL" clId="{9312454F-C310-4FD8-81EA-8BFDB08B6353}" dt="2020-09-20T02:59:02.157" v="2213" actId="478"/>
          <ac:spMkLst>
            <pc:docMk/>
            <pc:sldMk cId="1519144726" sldId="268"/>
            <ac:spMk id="4" creationId="{AB1AB1EC-36D3-43C3-9AEB-745A38A31587}"/>
          </ac:spMkLst>
        </pc:spChg>
      </pc:sldChg>
    </pc:docChg>
  </pc:docChgLst>
  <pc:docChgLst>
    <pc:chgData name="Jake Howells West" userId="dfd8c275-9a97-4991-a7e2-a4c8295121da" providerId="ADAL" clId="{CC27ED82-BB16-4D55-84DB-FB7916CE842C}"/>
    <pc:docChg chg="custSel mod modSld">
      <pc:chgData name="Jake Howells West" userId="dfd8c275-9a97-4991-a7e2-a4c8295121da" providerId="ADAL" clId="{CC27ED82-BB16-4D55-84DB-FB7916CE842C}" dt="2020-09-19T21:38:51.873" v="10" actId="26606"/>
      <pc:docMkLst>
        <pc:docMk/>
      </pc:docMkLst>
      <pc:sldChg chg="addSp delSp modSp mod setBg delDesignElem">
        <pc:chgData name="Jake Howells West" userId="dfd8c275-9a97-4991-a7e2-a4c8295121da" providerId="ADAL" clId="{CC27ED82-BB16-4D55-84DB-FB7916CE842C}" dt="2020-09-19T21:38:51.873" v="10" actId="26606"/>
        <pc:sldMkLst>
          <pc:docMk/>
          <pc:sldMk cId="109857222" sldId="256"/>
        </pc:sldMkLst>
        <pc:spChg chg="mod">
          <ac:chgData name="Jake Howells West" userId="dfd8c275-9a97-4991-a7e2-a4c8295121da" providerId="ADAL" clId="{CC27ED82-BB16-4D55-84DB-FB7916CE842C}" dt="2020-09-19T21:38:51.873" v="10" actId="26606"/>
          <ac:spMkLst>
            <pc:docMk/>
            <pc:sldMk cId="109857222" sldId="256"/>
            <ac:spMk id="2" creationId="{00000000-0000-0000-0000-000000000000}"/>
          </ac:spMkLst>
        </pc:spChg>
        <pc:spChg chg="mod">
          <ac:chgData name="Jake Howells West" userId="dfd8c275-9a97-4991-a7e2-a4c8295121da" providerId="ADAL" clId="{CC27ED82-BB16-4D55-84DB-FB7916CE842C}" dt="2020-09-19T21:38:51.873" v="10" actId="26606"/>
          <ac:spMkLst>
            <pc:docMk/>
            <pc:sldMk cId="109857222" sldId="256"/>
            <ac:spMk id="3" creationId="{00000000-0000-0000-0000-000000000000}"/>
          </ac:spMkLst>
        </pc:spChg>
        <pc:spChg chg="del">
          <ac:chgData name="Jake Howells West" userId="dfd8c275-9a97-4991-a7e2-a4c8295121da" providerId="ADAL" clId="{CC27ED82-BB16-4D55-84DB-FB7916CE842C}" dt="2020-09-19T21:37:07.302" v="1"/>
          <ac:spMkLst>
            <pc:docMk/>
            <pc:sldMk cId="109857222" sldId="256"/>
            <ac:spMk id="42" creationId="{0DBF1ABE-8590-450D-BB49-BDDCCF3EEA9E}"/>
          </ac:spMkLst>
        </pc:spChg>
        <pc:spChg chg="del">
          <ac:chgData name="Jake Howells West" userId="dfd8c275-9a97-4991-a7e2-a4c8295121da" providerId="ADAL" clId="{CC27ED82-BB16-4D55-84DB-FB7916CE842C}" dt="2020-09-19T21:37:07.302" v="1"/>
          <ac:spMkLst>
            <pc:docMk/>
            <pc:sldMk cId="109857222" sldId="256"/>
            <ac:spMk id="43" creationId="{C7D887A3-61AD-4674-BC53-8DFA8CF7B410}"/>
          </ac:spMkLst>
        </pc:spChg>
        <pc:spChg chg="del">
          <ac:chgData name="Jake Howells West" userId="dfd8c275-9a97-4991-a7e2-a4c8295121da" providerId="ADAL" clId="{CC27ED82-BB16-4D55-84DB-FB7916CE842C}" dt="2020-09-19T21:37:07.302" v="1"/>
          <ac:spMkLst>
            <pc:docMk/>
            <pc:sldMk cId="109857222" sldId="256"/>
            <ac:spMk id="44" creationId="{479F0FB3-8461-462D-84A2-53106FBF4E5B}"/>
          </ac:spMkLst>
        </pc:spChg>
        <pc:spChg chg="del">
          <ac:chgData name="Jake Howells West" userId="dfd8c275-9a97-4991-a7e2-a4c8295121da" providerId="ADAL" clId="{CC27ED82-BB16-4D55-84DB-FB7916CE842C}" dt="2020-09-19T21:37:07.302" v="1"/>
          <ac:spMkLst>
            <pc:docMk/>
            <pc:sldMk cId="109857222" sldId="256"/>
            <ac:spMk id="45" creationId="{11E3C311-4E8A-45D9-97BF-07F5FD346974}"/>
          </ac:spMkLst>
        </pc:spChg>
        <pc:grpChg chg="add">
          <ac:chgData name="Jake Howells West" userId="dfd8c275-9a97-4991-a7e2-a4c8295121da" providerId="ADAL" clId="{CC27ED82-BB16-4D55-84DB-FB7916CE842C}" dt="2020-09-19T21:38:51.873" v="10" actId="26606"/>
          <ac:grpSpMkLst>
            <pc:docMk/>
            <pc:sldMk cId="109857222" sldId="256"/>
            <ac:grpSpMk id="51" creationId="{068ACACB-DD9E-4155-84BF-8E4D43DEC13D}"/>
          </ac:grpSpMkLst>
        </pc:grpChg>
        <pc:grpChg chg="add">
          <ac:chgData name="Jake Howells West" userId="dfd8c275-9a97-4991-a7e2-a4c8295121da" providerId="ADAL" clId="{CC27ED82-BB16-4D55-84DB-FB7916CE842C}" dt="2020-09-19T21:38:51.873" v="10" actId="26606"/>
          <ac:grpSpMkLst>
            <pc:docMk/>
            <pc:sldMk cId="109857222" sldId="256"/>
            <ac:grpSpMk id="55" creationId="{BF3AEE19-128A-4FF8-954B-A9724F42E0D4}"/>
          </ac:grpSpMkLst>
        </pc:grpChg>
        <pc:picChg chg="mod ord">
          <ac:chgData name="Jake Howells West" userId="dfd8c275-9a97-4991-a7e2-a4c8295121da" providerId="ADAL" clId="{CC27ED82-BB16-4D55-84DB-FB7916CE842C}" dt="2020-09-19T21:38:51.873" v="10" actId="26606"/>
          <ac:picMkLst>
            <pc:docMk/>
            <pc:sldMk cId="109857222" sldId="256"/>
            <ac:picMk id="46" creationId="{B6152826-AE12-44A8-BEF1-3962094540D1}"/>
          </ac:picMkLst>
        </pc:picChg>
      </pc:sldChg>
      <pc:sldChg chg="modSp">
        <pc:chgData name="Jake Howells West" userId="dfd8c275-9a97-4991-a7e2-a4c8295121da" providerId="ADAL" clId="{CC27ED82-BB16-4D55-84DB-FB7916CE842C}" dt="2020-09-19T21:38:45.729" v="9"/>
        <pc:sldMkLst>
          <pc:docMk/>
          <pc:sldMk cId="1575825831" sldId="257"/>
        </pc:sldMkLst>
        <pc:spChg chg="mod">
          <ac:chgData name="Jake Howells West" userId="dfd8c275-9a97-4991-a7e2-a4c8295121da" providerId="ADAL" clId="{CC27ED82-BB16-4D55-84DB-FB7916CE842C}" dt="2020-09-19T21:38:45.729" v="9"/>
          <ac:spMkLst>
            <pc:docMk/>
            <pc:sldMk cId="1575825831" sldId="257"/>
            <ac:spMk id="2" creationId="{3BF093AB-7B2A-4BC3-B4F6-1BCFB8D19ED9}"/>
          </ac:spMkLst>
        </pc:spChg>
        <pc:spChg chg="mod">
          <ac:chgData name="Jake Howells West" userId="dfd8c275-9a97-4991-a7e2-a4c8295121da" providerId="ADAL" clId="{CC27ED82-BB16-4D55-84DB-FB7916CE842C}" dt="2020-09-19T21:38:45.729" v="9"/>
          <ac:spMkLst>
            <pc:docMk/>
            <pc:sldMk cId="1575825831" sldId="257"/>
            <ac:spMk id="3" creationId="{32A34918-96CB-430D-ACD1-FE6224F7E1E9}"/>
          </ac:spMkLst>
        </pc:spChg>
      </pc:sldChg>
    </pc:docChg>
  </pc:docChgLst>
  <pc:docChgLst>
    <pc:chgData name="Michael A WilsonSanchez" userId="S::maw542@nau.edu::fc6058b4-ddd9-4e33-9e0b-4a56c9121860" providerId="AD" clId="Web-{54F4E17F-6071-44B9-9FE2-3F7A58A65AE3}"/>
    <pc:docChg chg="modSld">
      <pc:chgData name="Michael A WilsonSanchez" userId="S::maw542@nau.edu::fc6058b4-ddd9-4e33-9e0b-4a56c9121860" providerId="AD" clId="Web-{54F4E17F-6071-44B9-9FE2-3F7A58A65AE3}" dt="2020-09-20T00:22:48.525" v="4" actId="20577"/>
      <pc:docMkLst>
        <pc:docMk/>
      </pc:docMkLst>
      <pc:sldChg chg="modSp">
        <pc:chgData name="Michael A WilsonSanchez" userId="S::maw542@nau.edu::fc6058b4-ddd9-4e33-9e0b-4a56c9121860" providerId="AD" clId="Web-{54F4E17F-6071-44B9-9FE2-3F7A58A65AE3}" dt="2020-09-20T00:22:43.603" v="2" actId="20577"/>
        <pc:sldMkLst>
          <pc:docMk/>
          <pc:sldMk cId="3236556734" sldId="260"/>
        </pc:sldMkLst>
        <pc:spChg chg="mod">
          <ac:chgData name="Michael A WilsonSanchez" userId="S::maw542@nau.edu::fc6058b4-ddd9-4e33-9e0b-4a56c9121860" providerId="AD" clId="Web-{54F4E17F-6071-44B9-9FE2-3F7A58A65AE3}" dt="2020-09-20T00:22:43.603" v="2" actId="20577"/>
          <ac:spMkLst>
            <pc:docMk/>
            <pc:sldMk cId="3236556734" sldId="260"/>
            <ac:spMk id="3" creationId="{ACC6AFD9-091A-4908-B023-23DB8FEE0223}"/>
          </ac:spMkLst>
        </pc:spChg>
      </pc:sldChg>
    </pc:docChg>
  </pc:docChgLst>
  <pc:docChgLst>
    <pc:chgData name="Alexander D Soto" userId="1d982df1-030d-4b8e-8ebd-952ddd1b2008" providerId="ADAL" clId="{BD0007B4-AA8D-4541-B0B4-339E10F20B6A}"/>
    <pc:docChg chg="modSld">
      <pc:chgData name="Alexander D Soto" userId="1d982df1-030d-4b8e-8ebd-952ddd1b2008" providerId="ADAL" clId="{BD0007B4-AA8D-4541-B0B4-339E10F20B6A}" dt="2020-09-20T01:23:32.462" v="304" actId="20577"/>
      <pc:docMkLst>
        <pc:docMk/>
      </pc:docMkLst>
      <pc:sldChg chg="modSp">
        <pc:chgData name="Alexander D Soto" userId="1d982df1-030d-4b8e-8ebd-952ddd1b2008" providerId="ADAL" clId="{BD0007B4-AA8D-4541-B0B4-339E10F20B6A}" dt="2020-09-20T01:23:32.462" v="304" actId="20577"/>
        <pc:sldMkLst>
          <pc:docMk/>
          <pc:sldMk cId="2268543933" sldId="266"/>
        </pc:sldMkLst>
        <pc:spChg chg="mod">
          <ac:chgData name="Alexander D Soto" userId="1d982df1-030d-4b8e-8ebd-952ddd1b2008" providerId="ADAL" clId="{BD0007B4-AA8D-4541-B0B4-339E10F20B6A}" dt="2020-09-20T01:23:32.462" v="304" actId="20577"/>
          <ac:spMkLst>
            <pc:docMk/>
            <pc:sldMk cId="2268543933" sldId="266"/>
            <ac:spMk id="3" creationId="{BB2448F4-EA7E-4C4A-AC1E-9D27F0483405}"/>
          </ac:spMkLst>
        </pc:spChg>
      </pc:sldChg>
    </pc:docChg>
  </pc:docChgLst>
  <pc:docChgLst>
    <pc:chgData name="Jake Howells West" userId="S::jhw83@nau.edu::dfd8c275-9a97-4991-a7e2-a4c8295121da" providerId="AD" clId="Web-{29CFF1A0-BBFC-46A9-AEF5-2E062BFB359B}"/>
    <pc:docChg chg="modSld addMainMaster delMainMaster">
      <pc:chgData name="Jake Howells West" userId="S::jhw83@nau.edu::dfd8c275-9a97-4991-a7e2-a4c8295121da" providerId="AD" clId="Web-{29CFF1A0-BBFC-46A9-AEF5-2E062BFB359B}" dt="2020-09-19T21:35:48.028" v="22"/>
      <pc:docMkLst>
        <pc:docMk/>
      </pc:docMkLst>
      <pc:sldChg chg="addSp delSp modSp mod setBg modClrScheme delAnim chgLayout">
        <pc:chgData name="Jake Howells West" userId="S::jhw83@nau.edu::dfd8c275-9a97-4991-a7e2-a4c8295121da" providerId="AD" clId="Web-{29CFF1A0-BBFC-46A9-AEF5-2E062BFB359B}" dt="2020-09-19T21:35:48.028" v="22"/>
        <pc:sldMkLst>
          <pc:docMk/>
          <pc:sldMk cId="109857222" sldId="256"/>
        </pc:sldMkLst>
        <pc:spChg chg="mod ord">
          <ac:chgData name="Jake Howells West" userId="S::jhw83@nau.edu::dfd8c275-9a97-4991-a7e2-a4c8295121da" providerId="AD" clId="Web-{29CFF1A0-BBFC-46A9-AEF5-2E062BFB359B}" dt="2020-09-19T21:35:48.028" v="22"/>
          <ac:spMkLst>
            <pc:docMk/>
            <pc:sldMk cId="109857222" sldId="256"/>
            <ac:spMk id="2" creationId="{00000000-0000-0000-0000-000000000000}"/>
          </ac:spMkLst>
        </pc:spChg>
        <pc:spChg chg="mod ord">
          <ac:chgData name="Jake Howells West" userId="S::jhw83@nau.edu::dfd8c275-9a97-4991-a7e2-a4c8295121da" providerId="AD" clId="Web-{29CFF1A0-BBFC-46A9-AEF5-2E062BFB359B}" dt="2020-09-19T21:35:48.028" v="22"/>
          <ac:spMkLst>
            <pc:docMk/>
            <pc:sldMk cId="109857222" sldId="256"/>
            <ac:spMk id="3" creationId="{00000000-0000-0000-0000-000000000000}"/>
          </ac:spMkLst>
        </pc:spChg>
        <pc:spChg chg="add del">
          <ac:chgData name="Jake Howells West" userId="S::jhw83@nau.edu::dfd8c275-9a97-4991-a7e2-a4c8295121da" providerId="AD" clId="Web-{29CFF1A0-BBFC-46A9-AEF5-2E062BFB359B}" dt="2020-09-19T21:35:12.558" v="5"/>
          <ac:spMkLst>
            <pc:docMk/>
            <pc:sldMk cId="109857222" sldId="256"/>
            <ac:spMk id="5" creationId="{4D896123-1B32-4CB1-B2ED-E34BBC26B423}"/>
          </ac:spMkLst>
        </pc:spChg>
        <pc:spChg chg="add del">
          <ac:chgData name="Jake Howells West" userId="S::jhw83@nau.edu::dfd8c275-9a97-4991-a7e2-a4c8295121da" providerId="AD" clId="Web-{29CFF1A0-BBFC-46A9-AEF5-2E062BFB359B}" dt="2020-09-19T21:35:16.183" v="7"/>
          <ac:spMkLst>
            <pc:docMk/>
            <pc:sldMk cId="109857222" sldId="256"/>
            <ac:spMk id="7" creationId="{0DBF1ABE-8590-450D-BB49-BDDCCF3EEA9E}"/>
          </ac:spMkLst>
        </pc:spChg>
        <pc:spChg chg="add del">
          <ac:chgData name="Jake Howells West" userId="S::jhw83@nau.edu::dfd8c275-9a97-4991-a7e2-a4c8295121da" providerId="AD" clId="Web-{29CFF1A0-BBFC-46A9-AEF5-2E062BFB359B}" dt="2020-09-19T21:35:16.183" v="7"/>
          <ac:spMkLst>
            <pc:docMk/>
            <pc:sldMk cId="109857222" sldId="256"/>
            <ac:spMk id="8" creationId="{C7D887A3-61AD-4674-BC53-8DFA8CF7B410}"/>
          </ac:spMkLst>
        </pc:spChg>
        <pc:spChg chg="add del">
          <ac:chgData name="Jake Howells West" userId="S::jhw83@nau.edu::dfd8c275-9a97-4991-a7e2-a4c8295121da" providerId="AD" clId="Web-{29CFF1A0-BBFC-46A9-AEF5-2E062BFB359B}" dt="2020-09-19T21:35:09.901" v="3"/>
          <ac:spMkLst>
            <pc:docMk/>
            <pc:sldMk cId="109857222" sldId="256"/>
            <ac:spMk id="9" creationId="{608EAA06-5488-416B-B2B2-E55213011012}"/>
          </ac:spMkLst>
        </pc:spChg>
        <pc:spChg chg="add del">
          <ac:chgData name="Jake Howells West" userId="S::jhw83@nau.edu::dfd8c275-9a97-4991-a7e2-a4c8295121da" providerId="AD" clId="Web-{29CFF1A0-BBFC-46A9-AEF5-2E062BFB359B}" dt="2020-09-19T21:35:16.183" v="7"/>
          <ac:spMkLst>
            <pc:docMk/>
            <pc:sldMk cId="109857222" sldId="256"/>
            <ac:spMk id="10" creationId="{479F0FB3-8461-462D-84A2-53106FBF4E5B}"/>
          </ac:spMkLst>
        </pc:spChg>
        <pc:spChg chg="add del">
          <ac:chgData name="Jake Howells West" userId="S::jhw83@nau.edu::dfd8c275-9a97-4991-a7e2-a4c8295121da" providerId="AD" clId="Web-{29CFF1A0-BBFC-46A9-AEF5-2E062BFB359B}" dt="2020-09-19T21:35:12.558" v="5"/>
          <ac:spMkLst>
            <pc:docMk/>
            <pc:sldMk cId="109857222" sldId="256"/>
            <ac:spMk id="11" creationId="{F57DA40C-10B8-4678-8433-AA03ED65E921}"/>
          </ac:spMkLst>
        </pc:spChg>
        <pc:spChg chg="add del">
          <ac:chgData name="Jake Howells West" userId="S::jhw83@nau.edu::dfd8c275-9a97-4991-a7e2-a4c8295121da" providerId="AD" clId="Web-{29CFF1A0-BBFC-46A9-AEF5-2E062BFB359B}" dt="2020-09-19T21:35:16.183" v="7"/>
          <ac:spMkLst>
            <pc:docMk/>
            <pc:sldMk cId="109857222" sldId="256"/>
            <ac:spMk id="12" creationId="{11E3C311-4E8A-45D9-97BF-07F5FD346974}"/>
          </ac:spMkLst>
        </pc:spChg>
        <pc:spChg chg="add del">
          <ac:chgData name="Jake Howells West" userId="S::jhw83@nau.edu::dfd8c275-9a97-4991-a7e2-a4c8295121da" providerId="AD" clId="Web-{29CFF1A0-BBFC-46A9-AEF5-2E062BFB359B}" dt="2020-09-19T21:35:12.558" v="5"/>
          <ac:spMkLst>
            <pc:docMk/>
            <pc:sldMk cId="109857222" sldId="256"/>
            <ac:spMk id="13" creationId="{D1DEB652-CD49-4786-9154-A1A30E195ADF}"/>
          </ac:spMkLst>
        </pc:spChg>
        <pc:spChg chg="add del">
          <ac:chgData name="Jake Howells West" userId="S::jhw83@nau.edu::dfd8c275-9a97-4991-a7e2-a4c8295121da" providerId="AD" clId="Web-{29CFF1A0-BBFC-46A9-AEF5-2E062BFB359B}" dt="2020-09-19T21:35:12.558" v="5"/>
          <ac:spMkLst>
            <pc:docMk/>
            <pc:sldMk cId="109857222" sldId="256"/>
            <ac:spMk id="15" creationId="{59A7483D-55E4-41F7-8F87-19FAB2AEAA50}"/>
          </ac:spMkLst>
        </pc:spChg>
        <pc:spChg chg="add del">
          <ac:chgData name="Jake Howells West" userId="S::jhw83@nau.edu::dfd8c275-9a97-4991-a7e2-a4c8295121da" providerId="AD" clId="Web-{29CFF1A0-BBFC-46A9-AEF5-2E062BFB359B}" dt="2020-09-19T21:35:18.261" v="9"/>
          <ac:spMkLst>
            <pc:docMk/>
            <pc:sldMk cId="109857222" sldId="256"/>
            <ac:spMk id="16" creationId="{CA22F210-7186-4074-94C5-FAD2C2EB15B2}"/>
          </ac:spMkLst>
        </pc:spChg>
        <pc:spChg chg="add del">
          <ac:chgData name="Jake Howells West" userId="S::jhw83@nau.edu::dfd8c275-9a97-4991-a7e2-a4c8295121da" providerId="AD" clId="Web-{29CFF1A0-BBFC-46A9-AEF5-2E062BFB359B}" dt="2020-09-19T21:35:18.261" v="9"/>
          <ac:spMkLst>
            <pc:docMk/>
            <pc:sldMk cId="109857222" sldId="256"/>
            <ac:spMk id="18" creationId="{7ED93057-B056-4D1D-B0DA-F1619DAAF5A1}"/>
          </ac:spMkLst>
        </pc:spChg>
        <pc:spChg chg="add del">
          <ac:chgData name="Jake Howells West" userId="S::jhw83@nau.edu::dfd8c275-9a97-4991-a7e2-a4c8295121da" providerId="AD" clId="Web-{29CFF1A0-BBFC-46A9-AEF5-2E062BFB359B}" dt="2020-09-19T21:35:18.261" v="9"/>
          <ac:spMkLst>
            <pc:docMk/>
            <pc:sldMk cId="109857222" sldId="256"/>
            <ac:spMk id="19" creationId="{F5B41592-BC5E-4AE2-8CA7-91C73FD8F744}"/>
          </ac:spMkLst>
        </pc:spChg>
        <pc:spChg chg="add del">
          <ac:chgData name="Jake Howells West" userId="S::jhw83@nau.edu::dfd8c275-9a97-4991-a7e2-a4c8295121da" providerId="AD" clId="Web-{29CFF1A0-BBFC-46A9-AEF5-2E062BFB359B}" dt="2020-09-19T21:35:18.261" v="9"/>
          <ac:spMkLst>
            <pc:docMk/>
            <pc:sldMk cId="109857222" sldId="256"/>
            <ac:spMk id="20" creationId="{CB574A3D-9991-4D4A-91DF-0D0DE47DB31E}"/>
          </ac:spMkLst>
        </pc:spChg>
        <pc:spChg chg="add del">
          <ac:chgData name="Jake Howells West" userId="S::jhw83@nau.edu::dfd8c275-9a97-4991-a7e2-a4c8295121da" providerId="AD" clId="Web-{29CFF1A0-BBFC-46A9-AEF5-2E062BFB359B}" dt="2020-09-19T21:35:20.902" v="11"/>
          <ac:spMkLst>
            <pc:docMk/>
            <pc:sldMk cId="109857222" sldId="256"/>
            <ac:spMk id="21" creationId="{489B7BFD-8F45-4093-AD9C-91B15B0503D9}"/>
          </ac:spMkLst>
        </pc:spChg>
        <pc:spChg chg="add del">
          <ac:chgData name="Jake Howells West" userId="S::jhw83@nau.edu::dfd8c275-9a97-4991-a7e2-a4c8295121da" providerId="AD" clId="Web-{29CFF1A0-BBFC-46A9-AEF5-2E062BFB359B}" dt="2020-09-19T21:35:20.902" v="11"/>
          <ac:spMkLst>
            <pc:docMk/>
            <pc:sldMk cId="109857222" sldId="256"/>
            <ac:spMk id="22" creationId="{19A55484-B97B-45ED-A47D-EBECAC290DBE}"/>
          </ac:spMkLst>
        </pc:spChg>
        <pc:spChg chg="add del">
          <ac:chgData name="Jake Howells West" userId="S::jhw83@nau.edu::dfd8c275-9a97-4991-a7e2-a4c8295121da" providerId="AD" clId="Web-{29CFF1A0-BBFC-46A9-AEF5-2E062BFB359B}" dt="2020-09-19T21:35:20.902" v="11"/>
          <ac:spMkLst>
            <pc:docMk/>
            <pc:sldMk cId="109857222" sldId="256"/>
            <ac:spMk id="24" creationId="{B31CB7B9-2B8F-4AD6-9FFE-5DAE8E132289}"/>
          </ac:spMkLst>
        </pc:spChg>
        <pc:spChg chg="add del">
          <ac:chgData name="Jake Howells West" userId="S::jhw83@nau.edu::dfd8c275-9a97-4991-a7e2-a4c8295121da" providerId="AD" clId="Web-{29CFF1A0-BBFC-46A9-AEF5-2E062BFB359B}" dt="2020-09-19T21:35:20.902" v="11"/>
          <ac:spMkLst>
            <pc:docMk/>
            <pc:sldMk cId="109857222" sldId="256"/>
            <ac:spMk id="25" creationId="{55E902CB-1D4C-4599-B01D-A1CD4D2D9F8F}"/>
          </ac:spMkLst>
        </pc:spChg>
        <pc:spChg chg="add del">
          <ac:chgData name="Jake Howells West" userId="S::jhw83@nau.edu::dfd8c275-9a97-4991-a7e2-a4c8295121da" providerId="AD" clId="Web-{29CFF1A0-BBFC-46A9-AEF5-2E062BFB359B}" dt="2020-09-19T21:35:25.261" v="13"/>
          <ac:spMkLst>
            <pc:docMk/>
            <pc:sldMk cId="109857222" sldId="256"/>
            <ac:spMk id="28" creationId="{4063B759-00FC-46D1-9898-8E8625268FAF}"/>
          </ac:spMkLst>
        </pc:spChg>
        <pc:spChg chg="add del">
          <ac:chgData name="Jake Howells West" userId="S::jhw83@nau.edu::dfd8c275-9a97-4991-a7e2-a4c8295121da" providerId="AD" clId="Web-{29CFF1A0-BBFC-46A9-AEF5-2E062BFB359B}" dt="2020-09-19T21:35:25.261" v="13"/>
          <ac:spMkLst>
            <pc:docMk/>
            <pc:sldMk cId="109857222" sldId="256"/>
            <ac:spMk id="30" creationId="{D5B012D8-7F27-4758-9AC6-C889B154BD73}"/>
          </ac:spMkLst>
        </pc:spChg>
        <pc:spChg chg="add del">
          <ac:chgData name="Jake Howells West" userId="S::jhw83@nau.edu::dfd8c275-9a97-4991-a7e2-a4c8295121da" providerId="AD" clId="Web-{29CFF1A0-BBFC-46A9-AEF5-2E062BFB359B}" dt="2020-09-19T21:35:33.184" v="15"/>
          <ac:spMkLst>
            <pc:docMk/>
            <pc:sldMk cId="109857222" sldId="256"/>
            <ac:spMk id="32" creationId="{007891EC-4501-44ED-A8C8-B11B6DB767AB}"/>
          </ac:spMkLst>
        </pc:spChg>
        <pc:spChg chg="add del">
          <ac:chgData name="Jake Howells West" userId="S::jhw83@nau.edu::dfd8c275-9a97-4991-a7e2-a4c8295121da" providerId="AD" clId="Web-{29CFF1A0-BBFC-46A9-AEF5-2E062BFB359B}" dt="2020-09-19T21:35:36.981" v="17"/>
          <ac:spMkLst>
            <pc:docMk/>
            <pc:sldMk cId="109857222" sldId="256"/>
            <ac:spMk id="35" creationId="{4063B759-00FC-46D1-9898-8E8625268FAF}"/>
          </ac:spMkLst>
        </pc:spChg>
        <pc:spChg chg="add del">
          <ac:chgData name="Jake Howells West" userId="S::jhw83@nau.edu::dfd8c275-9a97-4991-a7e2-a4c8295121da" providerId="AD" clId="Web-{29CFF1A0-BBFC-46A9-AEF5-2E062BFB359B}" dt="2020-09-19T21:35:36.981" v="17"/>
          <ac:spMkLst>
            <pc:docMk/>
            <pc:sldMk cId="109857222" sldId="256"/>
            <ac:spMk id="36" creationId="{D5B012D8-7F27-4758-9AC6-C889B154BD73}"/>
          </ac:spMkLst>
        </pc:spChg>
        <pc:spChg chg="add del">
          <ac:chgData name="Jake Howells West" userId="S::jhw83@nau.edu::dfd8c275-9a97-4991-a7e2-a4c8295121da" providerId="AD" clId="Web-{29CFF1A0-BBFC-46A9-AEF5-2E062BFB359B}" dt="2020-09-19T21:35:39.559" v="19"/>
          <ac:spMkLst>
            <pc:docMk/>
            <pc:sldMk cId="109857222" sldId="256"/>
            <ac:spMk id="38" creationId="{2644B391-9BFE-445C-A9EC-F544BB85FBC7}"/>
          </ac:spMkLst>
        </pc:spChg>
        <pc:spChg chg="add del">
          <ac:chgData name="Jake Howells West" userId="S::jhw83@nau.edu::dfd8c275-9a97-4991-a7e2-a4c8295121da" providerId="AD" clId="Web-{29CFF1A0-BBFC-46A9-AEF5-2E062BFB359B}" dt="2020-09-19T21:35:39.559" v="19"/>
          <ac:spMkLst>
            <pc:docMk/>
            <pc:sldMk cId="109857222" sldId="256"/>
            <ac:spMk id="39" creationId="{80F26E69-87D9-4655-AE7B-280A87AA3CAD}"/>
          </ac:spMkLst>
        </pc:spChg>
        <pc:spChg chg="add del">
          <ac:chgData name="Jake Howells West" userId="S::jhw83@nau.edu::dfd8c275-9a97-4991-a7e2-a4c8295121da" providerId="AD" clId="Web-{29CFF1A0-BBFC-46A9-AEF5-2E062BFB359B}" dt="2020-09-19T21:35:47.950" v="21"/>
          <ac:spMkLst>
            <pc:docMk/>
            <pc:sldMk cId="109857222" sldId="256"/>
            <ac:spMk id="41" creationId="{608EAA06-5488-416B-B2B2-E55213011012}"/>
          </ac:spMkLst>
        </pc:spChg>
        <pc:spChg chg="add">
          <ac:chgData name="Jake Howells West" userId="S::jhw83@nau.edu::dfd8c275-9a97-4991-a7e2-a4c8295121da" providerId="AD" clId="Web-{29CFF1A0-BBFC-46A9-AEF5-2E062BFB359B}" dt="2020-09-19T21:35:48.028" v="22"/>
          <ac:spMkLst>
            <pc:docMk/>
            <pc:sldMk cId="109857222" sldId="256"/>
            <ac:spMk id="42" creationId="{0DBF1ABE-8590-450D-BB49-BDDCCF3EEA9E}"/>
          </ac:spMkLst>
        </pc:spChg>
        <pc:spChg chg="add">
          <ac:chgData name="Jake Howells West" userId="S::jhw83@nau.edu::dfd8c275-9a97-4991-a7e2-a4c8295121da" providerId="AD" clId="Web-{29CFF1A0-BBFC-46A9-AEF5-2E062BFB359B}" dt="2020-09-19T21:35:48.028" v="22"/>
          <ac:spMkLst>
            <pc:docMk/>
            <pc:sldMk cId="109857222" sldId="256"/>
            <ac:spMk id="43" creationId="{C7D887A3-61AD-4674-BC53-8DFA8CF7B410}"/>
          </ac:spMkLst>
        </pc:spChg>
        <pc:spChg chg="add">
          <ac:chgData name="Jake Howells West" userId="S::jhw83@nau.edu::dfd8c275-9a97-4991-a7e2-a4c8295121da" providerId="AD" clId="Web-{29CFF1A0-BBFC-46A9-AEF5-2E062BFB359B}" dt="2020-09-19T21:35:48.028" v="22"/>
          <ac:spMkLst>
            <pc:docMk/>
            <pc:sldMk cId="109857222" sldId="256"/>
            <ac:spMk id="44" creationId="{479F0FB3-8461-462D-84A2-53106FBF4E5B}"/>
          </ac:spMkLst>
        </pc:spChg>
        <pc:spChg chg="add">
          <ac:chgData name="Jake Howells West" userId="S::jhw83@nau.edu::dfd8c275-9a97-4991-a7e2-a4c8295121da" providerId="AD" clId="Web-{29CFF1A0-BBFC-46A9-AEF5-2E062BFB359B}" dt="2020-09-19T21:35:48.028" v="22"/>
          <ac:spMkLst>
            <pc:docMk/>
            <pc:sldMk cId="109857222" sldId="256"/>
            <ac:spMk id="45" creationId="{11E3C311-4E8A-45D9-97BF-07F5FD346974}"/>
          </ac:spMkLst>
        </pc:spChg>
        <pc:grpChg chg="add del">
          <ac:chgData name="Jake Howells West" userId="S::jhw83@nau.edu::dfd8c275-9a97-4991-a7e2-a4c8295121da" providerId="AD" clId="Web-{29CFF1A0-BBFC-46A9-AEF5-2E062BFB359B}" dt="2020-09-19T21:35:20.902" v="11"/>
          <ac:grpSpMkLst>
            <pc:docMk/>
            <pc:sldMk cId="109857222" sldId="256"/>
            <ac:grpSpMk id="26" creationId="{F3F5D407-83EF-4D7F-9DAF-4C3CEB778FD2}"/>
          </ac:grpSpMkLst>
        </pc:grpChg>
        <pc:grpChg chg="add del">
          <ac:chgData name="Jake Howells West" userId="S::jhw83@nau.edu::dfd8c275-9a97-4991-a7e2-a4c8295121da" providerId="AD" clId="Web-{29CFF1A0-BBFC-46A9-AEF5-2E062BFB359B}" dt="2020-09-19T21:35:20.902" v="11"/>
          <ac:grpSpMkLst>
            <pc:docMk/>
            <pc:sldMk cId="109857222" sldId="256"/>
            <ac:grpSpMk id="29" creationId="{D2539C73-C848-4608-957A-D6C016913919}"/>
          </ac:grpSpMkLst>
        </pc:grpChg>
        <pc:picChg chg="add del">
          <ac:chgData name="Jake Howells West" userId="S::jhw83@nau.edu::dfd8c275-9a97-4991-a7e2-a4c8295121da" providerId="AD" clId="Web-{29CFF1A0-BBFC-46A9-AEF5-2E062BFB359B}" dt="2020-09-19T21:35:09.901" v="3"/>
          <ac:picMkLst>
            <pc:docMk/>
            <pc:sldMk cId="109857222" sldId="256"/>
            <ac:picMk id="4" creationId="{8EE300A6-B8E0-46A8-9162-C0BEF1C27219}"/>
          </ac:picMkLst>
        </pc:picChg>
        <pc:picChg chg="add del">
          <ac:chgData name="Jake Howells West" userId="S::jhw83@nau.edu::dfd8c275-9a97-4991-a7e2-a4c8295121da" providerId="AD" clId="Web-{29CFF1A0-BBFC-46A9-AEF5-2E062BFB359B}" dt="2020-09-19T21:35:12.558" v="5"/>
          <ac:picMkLst>
            <pc:docMk/>
            <pc:sldMk cId="109857222" sldId="256"/>
            <ac:picMk id="6" creationId="{1D81D3E1-50F7-4529-87A0-C4F84732F9AF}"/>
          </ac:picMkLst>
        </pc:picChg>
        <pc:picChg chg="add del">
          <ac:chgData name="Jake Howells West" userId="S::jhw83@nau.edu::dfd8c275-9a97-4991-a7e2-a4c8295121da" providerId="AD" clId="Web-{29CFF1A0-BBFC-46A9-AEF5-2E062BFB359B}" dt="2020-09-19T21:35:16.183" v="7"/>
          <ac:picMkLst>
            <pc:docMk/>
            <pc:sldMk cId="109857222" sldId="256"/>
            <ac:picMk id="14" creationId="{B6152826-AE12-44A8-BEF1-3962094540D1}"/>
          </ac:picMkLst>
        </pc:picChg>
        <pc:picChg chg="add del">
          <ac:chgData name="Jake Howells West" userId="S::jhw83@nau.edu::dfd8c275-9a97-4991-a7e2-a4c8295121da" providerId="AD" clId="Web-{29CFF1A0-BBFC-46A9-AEF5-2E062BFB359B}" dt="2020-09-19T21:35:18.261" v="9"/>
          <ac:picMkLst>
            <pc:docMk/>
            <pc:sldMk cId="109857222" sldId="256"/>
            <ac:picMk id="17" creationId="{6E940DA8-E0AD-4E43-A026-F2DA496BC8CD}"/>
          </ac:picMkLst>
        </pc:picChg>
        <pc:picChg chg="add del">
          <ac:chgData name="Jake Howells West" userId="S::jhw83@nau.edu::dfd8c275-9a97-4991-a7e2-a4c8295121da" providerId="AD" clId="Web-{29CFF1A0-BBFC-46A9-AEF5-2E062BFB359B}" dt="2020-09-19T21:35:20.902" v="11"/>
          <ac:picMkLst>
            <pc:docMk/>
            <pc:sldMk cId="109857222" sldId="256"/>
            <ac:picMk id="23" creationId="{6BE5FB93-2319-484D-9E9C-4D8A72155C13}"/>
          </ac:picMkLst>
        </pc:picChg>
        <pc:picChg chg="add del">
          <ac:chgData name="Jake Howells West" userId="S::jhw83@nau.edu::dfd8c275-9a97-4991-a7e2-a4c8295121da" providerId="AD" clId="Web-{29CFF1A0-BBFC-46A9-AEF5-2E062BFB359B}" dt="2020-09-19T21:35:25.261" v="13"/>
          <ac:picMkLst>
            <pc:docMk/>
            <pc:sldMk cId="109857222" sldId="256"/>
            <ac:picMk id="27" creationId="{714289C0-143B-45EB-A817-FD852952F5E9}"/>
          </ac:picMkLst>
        </pc:picChg>
        <pc:picChg chg="add del">
          <ac:chgData name="Jake Howells West" userId="S::jhw83@nau.edu::dfd8c275-9a97-4991-a7e2-a4c8295121da" providerId="AD" clId="Web-{29CFF1A0-BBFC-46A9-AEF5-2E062BFB359B}" dt="2020-09-19T21:35:33.184" v="15"/>
          <ac:picMkLst>
            <pc:docMk/>
            <pc:sldMk cId="109857222" sldId="256"/>
            <ac:picMk id="31" creationId="{3D9918F3-AE9D-4437-9A55-B93E00994992}"/>
          </ac:picMkLst>
        </pc:picChg>
        <pc:picChg chg="add del">
          <ac:chgData name="Jake Howells West" userId="S::jhw83@nau.edu::dfd8c275-9a97-4991-a7e2-a4c8295121da" providerId="AD" clId="Web-{29CFF1A0-BBFC-46A9-AEF5-2E062BFB359B}" dt="2020-09-19T21:35:36.981" v="17"/>
          <ac:picMkLst>
            <pc:docMk/>
            <pc:sldMk cId="109857222" sldId="256"/>
            <ac:picMk id="34" creationId="{714289C0-143B-45EB-A817-FD852952F5E9}"/>
          </ac:picMkLst>
        </pc:picChg>
        <pc:picChg chg="add del">
          <ac:chgData name="Jake Howells West" userId="S::jhw83@nau.edu::dfd8c275-9a97-4991-a7e2-a4c8295121da" providerId="AD" clId="Web-{29CFF1A0-BBFC-46A9-AEF5-2E062BFB359B}" dt="2020-09-19T21:35:39.559" v="19"/>
          <ac:picMkLst>
            <pc:docMk/>
            <pc:sldMk cId="109857222" sldId="256"/>
            <ac:picMk id="37" creationId="{2A55D091-CC61-4214-864C-37404D4CAFE3}"/>
          </ac:picMkLst>
        </pc:picChg>
        <pc:picChg chg="add del">
          <ac:chgData name="Jake Howells West" userId="S::jhw83@nau.edu::dfd8c275-9a97-4991-a7e2-a4c8295121da" providerId="AD" clId="Web-{29CFF1A0-BBFC-46A9-AEF5-2E062BFB359B}" dt="2020-09-19T21:35:47.950" v="21"/>
          <ac:picMkLst>
            <pc:docMk/>
            <pc:sldMk cId="109857222" sldId="256"/>
            <ac:picMk id="40" creationId="{8EE300A6-B8E0-46A8-9162-C0BEF1C27219}"/>
          </ac:picMkLst>
        </pc:picChg>
        <pc:picChg chg="add">
          <ac:chgData name="Jake Howells West" userId="S::jhw83@nau.edu::dfd8c275-9a97-4991-a7e2-a4c8295121da" providerId="AD" clId="Web-{29CFF1A0-BBFC-46A9-AEF5-2E062BFB359B}" dt="2020-09-19T21:35:48.028" v="22"/>
          <ac:picMkLst>
            <pc:docMk/>
            <pc:sldMk cId="109857222" sldId="256"/>
            <ac:picMk id="46" creationId="{B6152826-AE12-44A8-BEF1-3962094540D1}"/>
          </ac:picMkLst>
        </pc:picChg>
        <pc:cxnChg chg="add del">
          <ac:chgData name="Jake Howells West" userId="S::jhw83@nau.edu::dfd8c275-9a97-4991-a7e2-a4c8295121da" providerId="AD" clId="Web-{29CFF1A0-BBFC-46A9-AEF5-2E062BFB359B}" dt="2020-09-19T21:35:33.184" v="15"/>
          <ac:cxnSpMkLst>
            <pc:docMk/>
            <pc:sldMk cId="109857222" sldId="256"/>
            <ac:cxnSpMk id="33" creationId="{34E5597F-CE67-4085-9548-E6A8036DA3BB}"/>
          </ac:cxnSpMkLst>
        </pc:cxnChg>
      </pc:sldChg>
      <pc:sldMasterChg chg="del delSldLayout">
        <pc:chgData name="Jake Howells West" userId="S::jhw83@nau.edu::dfd8c275-9a97-4991-a7e2-a4c8295121da" providerId="AD" clId="Web-{29CFF1A0-BBFC-46A9-AEF5-2E062BFB359B}" dt="2020-09-19T21:34:53.744" v="0"/>
        <pc:sldMasterMkLst>
          <pc:docMk/>
          <pc:sldMasterMk cId="2460954070" sldId="2147483660"/>
        </pc:sldMasterMkLst>
        <pc:sldLayoutChg chg="del">
          <pc:chgData name="Jake Howells West" userId="S::jhw83@nau.edu::dfd8c275-9a97-4991-a7e2-a4c8295121da" providerId="AD" clId="Web-{29CFF1A0-BBFC-46A9-AEF5-2E062BFB359B}" dt="2020-09-19T21:34:53.744" v="0"/>
          <pc:sldLayoutMkLst>
            <pc:docMk/>
            <pc:sldMasterMk cId="2460954070" sldId="2147483660"/>
            <pc:sldLayoutMk cId="2385387890" sldId="2147483661"/>
          </pc:sldLayoutMkLst>
        </pc:sldLayoutChg>
        <pc:sldLayoutChg chg="del">
          <pc:chgData name="Jake Howells West" userId="S::jhw83@nau.edu::dfd8c275-9a97-4991-a7e2-a4c8295121da" providerId="AD" clId="Web-{29CFF1A0-BBFC-46A9-AEF5-2E062BFB359B}" dt="2020-09-19T21:34:53.744" v="0"/>
          <pc:sldLayoutMkLst>
            <pc:docMk/>
            <pc:sldMasterMk cId="2460954070" sldId="2147483660"/>
            <pc:sldLayoutMk cId="949138452" sldId="2147483662"/>
          </pc:sldLayoutMkLst>
        </pc:sldLayoutChg>
        <pc:sldLayoutChg chg="del">
          <pc:chgData name="Jake Howells West" userId="S::jhw83@nau.edu::dfd8c275-9a97-4991-a7e2-a4c8295121da" providerId="AD" clId="Web-{29CFF1A0-BBFC-46A9-AEF5-2E062BFB359B}" dt="2020-09-19T21:34:53.744" v="0"/>
          <pc:sldLayoutMkLst>
            <pc:docMk/>
            <pc:sldMasterMk cId="2460954070" sldId="2147483660"/>
            <pc:sldLayoutMk cId="2591524520" sldId="2147483663"/>
          </pc:sldLayoutMkLst>
        </pc:sldLayoutChg>
        <pc:sldLayoutChg chg="del">
          <pc:chgData name="Jake Howells West" userId="S::jhw83@nau.edu::dfd8c275-9a97-4991-a7e2-a4c8295121da" providerId="AD" clId="Web-{29CFF1A0-BBFC-46A9-AEF5-2E062BFB359B}" dt="2020-09-19T21:34:53.744" v="0"/>
          <pc:sldLayoutMkLst>
            <pc:docMk/>
            <pc:sldMasterMk cId="2460954070" sldId="2147483660"/>
            <pc:sldLayoutMk cId="1203092039" sldId="2147483664"/>
          </pc:sldLayoutMkLst>
        </pc:sldLayoutChg>
        <pc:sldLayoutChg chg="del">
          <pc:chgData name="Jake Howells West" userId="S::jhw83@nau.edu::dfd8c275-9a97-4991-a7e2-a4c8295121da" providerId="AD" clId="Web-{29CFF1A0-BBFC-46A9-AEF5-2E062BFB359B}" dt="2020-09-19T21:34:53.744" v="0"/>
          <pc:sldLayoutMkLst>
            <pc:docMk/>
            <pc:sldMasterMk cId="2460954070" sldId="2147483660"/>
            <pc:sldLayoutMk cId="3733172339" sldId="2147483665"/>
          </pc:sldLayoutMkLst>
        </pc:sldLayoutChg>
        <pc:sldLayoutChg chg="del">
          <pc:chgData name="Jake Howells West" userId="S::jhw83@nau.edu::dfd8c275-9a97-4991-a7e2-a4c8295121da" providerId="AD" clId="Web-{29CFF1A0-BBFC-46A9-AEF5-2E062BFB359B}" dt="2020-09-19T21:34:53.744" v="0"/>
          <pc:sldLayoutMkLst>
            <pc:docMk/>
            <pc:sldMasterMk cId="2460954070" sldId="2147483660"/>
            <pc:sldLayoutMk cId="3210312558" sldId="2147483666"/>
          </pc:sldLayoutMkLst>
        </pc:sldLayoutChg>
        <pc:sldLayoutChg chg="del">
          <pc:chgData name="Jake Howells West" userId="S::jhw83@nau.edu::dfd8c275-9a97-4991-a7e2-a4c8295121da" providerId="AD" clId="Web-{29CFF1A0-BBFC-46A9-AEF5-2E062BFB359B}" dt="2020-09-19T21:34:53.744" v="0"/>
          <pc:sldLayoutMkLst>
            <pc:docMk/>
            <pc:sldMasterMk cId="2460954070" sldId="2147483660"/>
            <pc:sldLayoutMk cId="3146388984" sldId="2147483667"/>
          </pc:sldLayoutMkLst>
        </pc:sldLayoutChg>
        <pc:sldLayoutChg chg="del">
          <pc:chgData name="Jake Howells West" userId="S::jhw83@nau.edu::dfd8c275-9a97-4991-a7e2-a4c8295121da" providerId="AD" clId="Web-{29CFF1A0-BBFC-46A9-AEF5-2E062BFB359B}" dt="2020-09-19T21:34:53.744" v="0"/>
          <pc:sldLayoutMkLst>
            <pc:docMk/>
            <pc:sldMasterMk cId="2460954070" sldId="2147483660"/>
            <pc:sldLayoutMk cId="3171841454" sldId="2147483668"/>
          </pc:sldLayoutMkLst>
        </pc:sldLayoutChg>
        <pc:sldLayoutChg chg="del">
          <pc:chgData name="Jake Howells West" userId="S::jhw83@nau.edu::dfd8c275-9a97-4991-a7e2-a4c8295121da" providerId="AD" clId="Web-{29CFF1A0-BBFC-46A9-AEF5-2E062BFB359B}" dt="2020-09-19T21:34:53.744" v="0"/>
          <pc:sldLayoutMkLst>
            <pc:docMk/>
            <pc:sldMasterMk cId="2460954070" sldId="2147483660"/>
            <pc:sldLayoutMk cId="1718958274" sldId="2147483669"/>
          </pc:sldLayoutMkLst>
        </pc:sldLayoutChg>
        <pc:sldLayoutChg chg="del">
          <pc:chgData name="Jake Howells West" userId="S::jhw83@nau.edu::dfd8c275-9a97-4991-a7e2-a4c8295121da" providerId="AD" clId="Web-{29CFF1A0-BBFC-46A9-AEF5-2E062BFB359B}" dt="2020-09-19T21:34:53.744" v="0"/>
          <pc:sldLayoutMkLst>
            <pc:docMk/>
            <pc:sldMasterMk cId="2460954070" sldId="2147483660"/>
            <pc:sldLayoutMk cId="2202905451" sldId="2147483670"/>
          </pc:sldLayoutMkLst>
        </pc:sldLayoutChg>
        <pc:sldLayoutChg chg="del">
          <pc:chgData name="Jake Howells West" userId="S::jhw83@nau.edu::dfd8c275-9a97-4991-a7e2-a4c8295121da" providerId="AD" clId="Web-{29CFF1A0-BBFC-46A9-AEF5-2E062BFB359B}" dt="2020-09-19T21:34:53.744" v="0"/>
          <pc:sldLayoutMkLst>
            <pc:docMk/>
            <pc:sldMasterMk cId="2460954070" sldId="2147483660"/>
            <pc:sldLayoutMk cId="3479445657" sldId="2147483671"/>
          </pc:sldLayoutMkLst>
        </pc:sldLayoutChg>
      </pc:sldMasterChg>
      <pc:sldMasterChg chg="add del addSldLayout delSldLayout modSldLayout">
        <pc:chgData name="Jake Howells West" userId="S::jhw83@nau.edu::dfd8c275-9a97-4991-a7e2-a4c8295121da" providerId="AD" clId="Web-{29CFF1A0-BBFC-46A9-AEF5-2E062BFB359B}" dt="2020-09-19T21:34:57.854" v="1"/>
        <pc:sldMasterMkLst>
          <pc:docMk/>
          <pc:sldMasterMk cId="717398677" sldId="2147483672"/>
        </pc:sldMasterMkLst>
        <pc:sldLayoutChg chg="add del mod replId">
          <pc:chgData name="Jake Howells West" userId="S::jhw83@nau.edu::dfd8c275-9a97-4991-a7e2-a4c8295121da" providerId="AD" clId="Web-{29CFF1A0-BBFC-46A9-AEF5-2E062BFB359B}" dt="2020-09-19T21:34:57.854" v="1"/>
          <pc:sldLayoutMkLst>
            <pc:docMk/>
            <pc:sldMasterMk cId="717398677" sldId="2147483672"/>
            <pc:sldLayoutMk cId="1222596800" sldId="2147483673"/>
          </pc:sldLayoutMkLst>
        </pc:sldLayoutChg>
        <pc:sldLayoutChg chg="add del mod replId">
          <pc:chgData name="Jake Howells West" userId="S::jhw83@nau.edu::dfd8c275-9a97-4991-a7e2-a4c8295121da" providerId="AD" clId="Web-{29CFF1A0-BBFC-46A9-AEF5-2E062BFB359B}" dt="2020-09-19T21:34:57.854" v="1"/>
          <pc:sldLayoutMkLst>
            <pc:docMk/>
            <pc:sldMasterMk cId="717398677" sldId="2147483672"/>
            <pc:sldLayoutMk cId="2889636112" sldId="2147483674"/>
          </pc:sldLayoutMkLst>
        </pc:sldLayoutChg>
        <pc:sldLayoutChg chg="add del mod replId">
          <pc:chgData name="Jake Howells West" userId="S::jhw83@nau.edu::dfd8c275-9a97-4991-a7e2-a4c8295121da" providerId="AD" clId="Web-{29CFF1A0-BBFC-46A9-AEF5-2E062BFB359B}" dt="2020-09-19T21:34:57.854" v="1"/>
          <pc:sldLayoutMkLst>
            <pc:docMk/>
            <pc:sldMasterMk cId="717398677" sldId="2147483672"/>
            <pc:sldLayoutMk cId="2462165545" sldId="2147483675"/>
          </pc:sldLayoutMkLst>
        </pc:sldLayoutChg>
        <pc:sldLayoutChg chg="add del mod replId">
          <pc:chgData name="Jake Howells West" userId="S::jhw83@nau.edu::dfd8c275-9a97-4991-a7e2-a4c8295121da" providerId="AD" clId="Web-{29CFF1A0-BBFC-46A9-AEF5-2E062BFB359B}" dt="2020-09-19T21:34:57.854" v="1"/>
          <pc:sldLayoutMkLst>
            <pc:docMk/>
            <pc:sldMasterMk cId="717398677" sldId="2147483672"/>
            <pc:sldLayoutMk cId="3129661838" sldId="2147483676"/>
          </pc:sldLayoutMkLst>
        </pc:sldLayoutChg>
        <pc:sldLayoutChg chg="add del mod replId">
          <pc:chgData name="Jake Howells West" userId="S::jhw83@nau.edu::dfd8c275-9a97-4991-a7e2-a4c8295121da" providerId="AD" clId="Web-{29CFF1A0-BBFC-46A9-AEF5-2E062BFB359B}" dt="2020-09-19T21:34:57.854" v="1"/>
          <pc:sldLayoutMkLst>
            <pc:docMk/>
            <pc:sldMasterMk cId="717398677" sldId="2147483672"/>
            <pc:sldLayoutMk cId="2492623107" sldId="2147483677"/>
          </pc:sldLayoutMkLst>
        </pc:sldLayoutChg>
        <pc:sldLayoutChg chg="add del mod replId">
          <pc:chgData name="Jake Howells West" userId="S::jhw83@nau.edu::dfd8c275-9a97-4991-a7e2-a4c8295121da" providerId="AD" clId="Web-{29CFF1A0-BBFC-46A9-AEF5-2E062BFB359B}" dt="2020-09-19T21:34:57.854" v="1"/>
          <pc:sldLayoutMkLst>
            <pc:docMk/>
            <pc:sldMasterMk cId="717398677" sldId="2147483672"/>
            <pc:sldLayoutMk cId="1488173463" sldId="2147483678"/>
          </pc:sldLayoutMkLst>
        </pc:sldLayoutChg>
        <pc:sldLayoutChg chg="add del mod replId">
          <pc:chgData name="Jake Howells West" userId="S::jhw83@nau.edu::dfd8c275-9a97-4991-a7e2-a4c8295121da" providerId="AD" clId="Web-{29CFF1A0-BBFC-46A9-AEF5-2E062BFB359B}" dt="2020-09-19T21:34:57.854" v="1"/>
          <pc:sldLayoutMkLst>
            <pc:docMk/>
            <pc:sldMasterMk cId="717398677" sldId="2147483672"/>
            <pc:sldLayoutMk cId="2535999389" sldId="2147483679"/>
          </pc:sldLayoutMkLst>
        </pc:sldLayoutChg>
        <pc:sldLayoutChg chg="add del mod replId">
          <pc:chgData name="Jake Howells West" userId="S::jhw83@nau.edu::dfd8c275-9a97-4991-a7e2-a4c8295121da" providerId="AD" clId="Web-{29CFF1A0-BBFC-46A9-AEF5-2E062BFB359B}" dt="2020-09-19T21:34:57.854" v="1"/>
          <pc:sldLayoutMkLst>
            <pc:docMk/>
            <pc:sldMasterMk cId="717398677" sldId="2147483672"/>
            <pc:sldLayoutMk cId="2246846139" sldId="2147483680"/>
          </pc:sldLayoutMkLst>
        </pc:sldLayoutChg>
        <pc:sldLayoutChg chg="add del mod replId">
          <pc:chgData name="Jake Howells West" userId="S::jhw83@nau.edu::dfd8c275-9a97-4991-a7e2-a4c8295121da" providerId="AD" clId="Web-{29CFF1A0-BBFC-46A9-AEF5-2E062BFB359B}" dt="2020-09-19T21:34:57.854" v="1"/>
          <pc:sldLayoutMkLst>
            <pc:docMk/>
            <pc:sldMasterMk cId="717398677" sldId="2147483672"/>
            <pc:sldLayoutMk cId="1116261778" sldId="2147483681"/>
          </pc:sldLayoutMkLst>
        </pc:sldLayoutChg>
        <pc:sldLayoutChg chg="add del mod replId">
          <pc:chgData name="Jake Howells West" userId="S::jhw83@nau.edu::dfd8c275-9a97-4991-a7e2-a4c8295121da" providerId="AD" clId="Web-{29CFF1A0-BBFC-46A9-AEF5-2E062BFB359B}" dt="2020-09-19T21:34:57.854" v="1"/>
          <pc:sldLayoutMkLst>
            <pc:docMk/>
            <pc:sldMasterMk cId="717398677" sldId="2147483672"/>
            <pc:sldLayoutMk cId="4229005113" sldId="2147483682"/>
          </pc:sldLayoutMkLst>
        </pc:sldLayoutChg>
        <pc:sldLayoutChg chg="add del mod replId">
          <pc:chgData name="Jake Howells West" userId="S::jhw83@nau.edu::dfd8c275-9a97-4991-a7e2-a4c8295121da" providerId="AD" clId="Web-{29CFF1A0-BBFC-46A9-AEF5-2E062BFB359B}" dt="2020-09-19T21:34:57.854" v="1"/>
          <pc:sldLayoutMkLst>
            <pc:docMk/>
            <pc:sldMasterMk cId="717398677" sldId="2147483672"/>
            <pc:sldLayoutMk cId="4027931702" sldId="2147483683"/>
          </pc:sldLayoutMkLst>
        </pc:sldLayoutChg>
      </pc:sldMasterChg>
      <pc:sldMasterChg chg="add del addSldLayout delSldLayout modSldLayout">
        <pc:chgData name="Jake Howells West" userId="S::jhw83@nau.edu::dfd8c275-9a97-4991-a7e2-a4c8295121da" providerId="AD" clId="Web-{29CFF1A0-BBFC-46A9-AEF5-2E062BFB359B}" dt="2020-09-19T21:35:48.028" v="22"/>
        <pc:sldMasterMkLst>
          <pc:docMk/>
          <pc:sldMasterMk cId="3148712201" sldId="2147483684"/>
        </pc:sldMasterMkLst>
        <pc:sldLayoutChg chg="add del mod replId">
          <pc:chgData name="Jake Howells West" userId="S::jhw83@nau.edu::dfd8c275-9a97-4991-a7e2-a4c8295121da" providerId="AD" clId="Web-{29CFF1A0-BBFC-46A9-AEF5-2E062BFB359B}" dt="2020-09-19T21:35:48.028" v="22"/>
          <pc:sldLayoutMkLst>
            <pc:docMk/>
            <pc:sldMasterMk cId="3148712201" sldId="2147483684"/>
            <pc:sldLayoutMk cId="3884964527" sldId="2147483685"/>
          </pc:sldLayoutMkLst>
        </pc:sldLayoutChg>
        <pc:sldLayoutChg chg="add del mod replId">
          <pc:chgData name="Jake Howells West" userId="S::jhw83@nau.edu::dfd8c275-9a97-4991-a7e2-a4c8295121da" providerId="AD" clId="Web-{29CFF1A0-BBFC-46A9-AEF5-2E062BFB359B}" dt="2020-09-19T21:35:48.028" v="22"/>
          <pc:sldLayoutMkLst>
            <pc:docMk/>
            <pc:sldMasterMk cId="3148712201" sldId="2147483684"/>
            <pc:sldLayoutMk cId="3737413761" sldId="2147483686"/>
          </pc:sldLayoutMkLst>
        </pc:sldLayoutChg>
        <pc:sldLayoutChg chg="add del mod replId">
          <pc:chgData name="Jake Howells West" userId="S::jhw83@nau.edu::dfd8c275-9a97-4991-a7e2-a4c8295121da" providerId="AD" clId="Web-{29CFF1A0-BBFC-46A9-AEF5-2E062BFB359B}" dt="2020-09-19T21:35:48.028" v="22"/>
          <pc:sldLayoutMkLst>
            <pc:docMk/>
            <pc:sldMasterMk cId="3148712201" sldId="2147483684"/>
            <pc:sldLayoutMk cId="4148724401" sldId="2147483687"/>
          </pc:sldLayoutMkLst>
        </pc:sldLayoutChg>
        <pc:sldLayoutChg chg="add del mod replId">
          <pc:chgData name="Jake Howells West" userId="S::jhw83@nau.edu::dfd8c275-9a97-4991-a7e2-a4c8295121da" providerId="AD" clId="Web-{29CFF1A0-BBFC-46A9-AEF5-2E062BFB359B}" dt="2020-09-19T21:35:48.028" v="22"/>
          <pc:sldLayoutMkLst>
            <pc:docMk/>
            <pc:sldMasterMk cId="3148712201" sldId="2147483684"/>
            <pc:sldLayoutMk cId="668584551" sldId="2147483688"/>
          </pc:sldLayoutMkLst>
        </pc:sldLayoutChg>
        <pc:sldLayoutChg chg="add del mod replId">
          <pc:chgData name="Jake Howells West" userId="S::jhw83@nau.edu::dfd8c275-9a97-4991-a7e2-a4c8295121da" providerId="AD" clId="Web-{29CFF1A0-BBFC-46A9-AEF5-2E062BFB359B}" dt="2020-09-19T21:35:48.028" v="22"/>
          <pc:sldLayoutMkLst>
            <pc:docMk/>
            <pc:sldMasterMk cId="3148712201" sldId="2147483684"/>
            <pc:sldLayoutMk cId="3317627629" sldId="2147483689"/>
          </pc:sldLayoutMkLst>
        </pc:sldLayoutChg>
        <pc:sldLayoutChg chg="add del mod replId">
          <pc:chgData name="Jake Howells West" userId="S::jhw83@nau.edu::dfd8c275-9a97-4991-a7e2-a4c8295121da" providerId="AD" clId="Web-{29CFF1A0-BBFC-46A9-AEF5-2E062BFB359B}" dt="2020-09-19T21:35:48.028" v="22"/>
          <pc:sldLayoutMkLst>
            <pc:docMk/>
            <pc:sldMasterMk cId="3148712201" sldId="2147483684"/>
            <pc:sldLayoutMk cId="3158190024" sldId="2147483690"/>
          </pc:sldLayoutMkLst>
        </pc:sldLayoutChg>
        <pc:sldLayoutChg chg="add del mod replId">
          <pc:chgData name="Jake Howells West" userId="S::jhw83@nau.edu::dfd8c275-9a97-4991-a7e2-a4c8295121da" providerId="AD" clId="Web-{29CFF1A0-BBFC-46A9-AEF5-2E062BFB359B}" dt="2020-09-19T21:35:48.028" v="22"/>
          <pc:sldLayoutMkLst>
            <pc:docMk/>
            <pc:sldMasterMk cId="3148712201" sldId="2147483684"/>
            <pc:sldLayoutMk cId="659994621" sldId="2147483691"/>
          </pc:sldLayoutMkLst>
        </pc:sldLayoutChg>
        <pc:sldLayoutChg chg="add del mod replId">
          <pc:chgData name="Jake Howells West" userId="S::jhw83@nau.edu::dfd8c275-9a97-4991-a7e2-a4c8295121da" providerId="AD" clId="Web-{29CFF1A0-BBFC-46A9-AEF5-2E062BFB359B}" dt="2020-09-19T21:35:48.028" v="22"/>
          <pc:sldLayoutMkLst>
            <pc:docMk/>
            <pc:sldMasterMk cId="3148712201" sldId="2147483684"/>
            <pc:sldLayoutMk cId="2638794918" sldId="2147483692"/>
          </pc:sldLayoutMkLst>
        </pc:sldLayoutChg>
        <pc:sldLayoutChg chg="add del mod replId">
          <pc:chgData name="Jake Howells West" userId="S::jhw83@nau.edu::dfd8c275-9a97-4991-a7e2-a4c8295121da" providerId="AD" clId="Web-{29CFF1A0-BBFC-46A9-AEF5-2E062BFB359B}" dt="2020-09-19T21:35:48.028" v="22"/>
          <pc:sldLayoutMkLst>
            <pc:docMk/>
            <pc:sldMasterMk cId="3148712201" sldId="2147483684"/>
            <pc:sldLayoutMk cId="3790210063" sldId="2147483693"/>
          </pc:sldLayoutMkLst>
        </pc:sldLayoutChg>
        <pc:sldLayoutChg chg="add del mod replId">
          <pc:chgData name="Jake Howells West" userId="S::jhw83@nau.edu::dfd8c275-9a97-4991-a7e2-a4c8295121da" providerId="AD" clId="Web-{29CFF1A0-BBFC-46A9-AEF5-2E062BFB359B}" dt="2020-09-19T21:35:48.028" v="22"/>
          <pc:sldLayoutMkLst>
            <pc:docMk/>
            <pc:sldMasterMk cId="3148712201" sldId="2147483684"/>
            <pc:sldLayoutMk cId="3320404708" sldId="2147483694"/>
          </pc:sldLayoutMkLst>
        </pc:sldLayoutChg>
        <pc:sldLayoutChg chg="add del mod replId">
          <pc:chgData name="Jake Howells West" userId="S::jhw83@nau.edu::dfd8c275-9a97-4991-a7e2-a4c8295121da" providerId="AD" clId="Web-{29CFF1A0-BBFC-46A9-AEF5-2E062BFB359B}" dt="2020-09-19T21:35:48.028" v="22"/>
          <pc:sldLayoutMkLst>
            <pc:docMk/>
            <pc:sldMasterMk cId="3148712201" sldId="2147483684"/>
            <pc:sldLayoutMk cId="3920446030" sldId="2147483695"/>
          </pc:sldLayoutMkLst>
        </pc:sldLayoutChg>
      </pc:sldMasterChg>
      <pc:sldMasterChg chg="add del replId addSldLayout delSldLayout">
        <pc:chgData name="Jake Howells West" userId="S::jhw83@nau.edu::dfd8c275-9a97-4991-a7e2-a4c8295121da" providerId="AD" clId="Web-{29CFF1A0-BBFC-46A9-AEF5-2E062BFB359B}" dt="2020-09-19T21:35:33.184" v="15"/>
        <pc:sldMasterMkLst>
          <pc:docMk/>
          <pc:sldMasterMk cId="620784046" sldId="2147483696"/>
        </pc:sldMasterMkLst>
        <pc:sldLayoutChg chg="add del">
          <pc:chgData name="Jake Howells West" userId="S::jhw83@nau.edu::dfd8c275-9a97-4991-a7e2-a4c8295121da" providerId="AD" clId="Web-{29CFF1A0-BBFC-46A9-AEF5-2E062BFB359B}" dt="2020-09-19T21:35:33.184" v="15"/>
          <pc:sldLayoutMkLst>
            <pc:docMk/>
            <pc:sldMasterMk cId="620784046" sldId="2147483696"/>
            <pc:sldLayoutMk cId="3485425646" sldId="2147483697"/>
          </pc:sldLayoutMkLst>
        </pc:sldLayoutChg>
        <pc:sldLayoutChg chg="add del replId">
          <pc:chgData name="Jake Howells West" userId="S::jhw83@nau.edu::dfd8c275-9a97-4991-a7e2-a4c8295121da" providerId="AD" clId="Web-{29CFF1A0-BBFC-46A9-AEF5-2E062BFB359B}" dt="2020-09-19T21:35:33.184" v="15"/>
          <pc:sldLayoutMkLst>
            <pc:docMk/>
            <pc:sldMasterMk cId="620784046" sldId="2147483696"/>
            <pc:sldLayoutMk cId="1048499220" sldId="2147483698"/>
          </pc:sldLayoutMkLst>
        </pc:sldLayoutChg>
        <pc:sldLayoutChg chg="add del replId">
          <pc:chgData name="Jake Howells West" userId="S::jhw83@nau.edu::dfd8c275-9a97-4991-a7e2-a4c8295121da" providerId="AD" clId="Web-{29CFF1A0-BBFC-46A9-AEF5-2E062BFB359B}" dt="2020-09-19T21:35:33.184" v="15"/>
          <pc:sldLayoutMkLst>
            <pc:docMk/>
            <pc:sldMasterMk cId="620784046" sldId="2147483696"/>
            <pc:sldLayoutMk cId="2689714904" sldId="2147483699"/>
          </pc:sldLayoutMkLst>
        </pc:sldLayoutChg>
        <pc:sldLayoutChg chg="add del replId">
          <pc:chgData name="Jake Howells West" userId="S::jhw83@nau.edu::dfd8c275-9a97-4991-a7e2-a4c8295121da" providerId="AD" clId="Web-{29CFF1A0-BBFC-46A9-AEF5-2E062BFB359B}" dt="2020-09-19T21:35:33.184" v="15"/>
          <pc:sldLayoutMkLst>
            <pc:docMk/>
            <pc:sldMasterMk cId="620784046" sldId="2147483696"/>
            <pc:sldLayoutMk cId="3512203642" sldId="2147483700"/>
          </pc:sldLayoutMkLst>
        </pc:sldLayoutChg>
        <pc:sldLayoutChg chg="add del replId">
          <pc:chgData name="Jake Howells West" userId="S::jhw83@nau.edu::dfd8c275-9a97-4991-a7e2-a4c8295121da" providerId="AD" clId="Web-{29CFF1A0-BBFC-46A9-AEF5-2E062BFB359B}" dt="2020-09-19T21:35:33.184" v="15"/>
          <pc:sldLayoutMkLst>
            <pc:docMk/>
            <pc:sldMasterMk cId="620784046" sldId="2147483696"/>
            <pc:sldLayoutMk cId="3869948679" sldId="2147483701"/>
          </pc:sldLayoutMkLst>
        </pc:sldLayoutChg>
        <pc:sldLayoutChg chg="add del replId">
          <pc:chgData name="Jake Howells West" userId="S::jhw83@nau.edu::dfd8c275-9a97-4991-a7e2-a4c8295121da" providerId="AD" clId="Web-{29CFF1A0-BBFC-46A9-AEF5-2E062BFB359B}" dt="2020-09-19T21:35:33.184" v="15"/>
          <pc:sldLayoutMkLst>
            <pc:docMk/>
            <pc:sldMasterMk cId="620784046" sldId="2147483696"/>
            <pc:sldLayoutMk cId="240913717" sldId="2147483702"/>
          </pc:sldLayoutMkLst>
        </pc:sldLayoutChg>
        <pc:sldLayoutChg chg="add del replId">
          <pc:chgData name="Jake Howells West" userId="S::jhw83@nau.edu::dfd8c275-9a97-4991-a7e2-a4c8295121da" providerId="AD" clId="Web-{29CFF1A0-BBFC-46A9-AEF5-2E062BFB359B}" dt="2020-09-19T21:35:33.184" v="15"/>
          <pc:sldLayoutMkLst>
            <pc:docMk/>
            <pc:sldMasterMk cId="620784046" sldId="2147483696"/>
            <pc:sldLayoutMk cId="4167265701" sldId="2147483703"/>
          </pc:sldLayoutMkLst>
        </pc:sldLayoutChg>
        <pc:sldLayoutChg chg="add del replId">
          <pc:chgData name="Jake Howells West" userId="S::jhw83@nau.edu::dfd8c275-9a97-4991-a7e2-a4c8295121da" providerId="AD" clId="Web-{29CFF1A0-BBFC-46A9-AEF5-2E062BFB359B}" dt="2020-09-19T21:35:33.184" v="15"/>
          <pc:sldLayoutMkLst>
            <pc:docMk/>
            <pc:sldMasterMk cId="620784046" sldId="2147483696"/>
            <pc:sldLayoutMk cId="3864832087" sldId="2147483704"/>
          </pc:sldLayoutMkLst>
        </pc:sldLayoutChg>
        <pc:sldLayoutChg chg="add del replId">
          <pc:chgData name="Jake Howells West" userId="S::jhw83@nau.edu::dfd8c275-9a97-4991-a7e2-a4c8295121da" providerId="AD" clId="Web-{29CFF1A0-BBFC-46A9-AEF5-2E062BFB359B}" dt="2020-09-19T21:35:33.184" v="15"/>
          <pc:sldLayoutMkLst>
            <pc:docMk/>
            <pc:sldMasterMk cId="620784046" sldId="2147483696"/>
            <pc:sldLayoutMk cId="4263066357" sldId="2147483705"/>
          </pc:sldLayoutMkLst>
        </pc:sldLayoutChg>
        <pc:sldLayoutChg chg="add del replId">
          <pc:chgData name="Jake Howells West" userId="S::jhw83@nau.edu::dfd8c275-9a97-4991-a7e2-a4c8295121da" providerId="AD" clId="Web-{29CFF1A0-BBFC-46A9-AEF5-2E062BFB359B}" dt="2020-09-19T21:35:33.184" v="15"/>
          <pc:sldLayoutMkLst>
            <pc:docMk/>
            <pc:sldMasterMk cId="620784046" sldId="2147483696"/>
            <pc:sldLayoutMk cId="1293011549" sldId="2147483706"/>
          </pc:sldLayoutMkLst>
        </pc:sldLayoutChg>
        <pc:sldLayoutChg chg="add del replId">
          <pc:chgData name="Jake Howells West" userId="S::jhw83@nau.edu::dfd8c275-9a97-4991-a7e2-a4c8295121da" providerId="AD" clId="Web-{29CFF1A0-BBFC-46A9-AEF5-2E062BFB359B}" dt="2020-09-19T21:35:33.184" v="15"/>
          <pc:sldLayoutMkLst>
            <pc:docMk/>
            <pc:sldMasterMk cId="620784046" sldId="2147483696"/>
            <pc:sldLayoutMk cId="3101222631" sldId="2147483707"/>
          </pc:sldLayoutMkLst>
        </pc:sldLayoutChg>
      </pc:sldMasterChg>
      <pc:sldMasterChg chg="add del addSldLayout delSldLayout">
        <pc:chgData name="Jake Howells West" userId="S::jhw83@nau.edu::dfd8c275-9a97-4991-a7e2-a4c8295121da" providerId="AD" clId="Web-{29CFF1A0-BBFC-46A9-AEF5-2E062BFB359B}" dt="2020-09-19T21:35:36.981" v="17"/>
        <pc:sldMasterMkLst>
          <pc:docMk/>
          <pc:sldMasterMk cId="278738494" sldId="2147483709"/>
        </pc:sldMasterMkLst>
        <pc:sldLayoutChg chg="add del">
          <pc:chgData name="Jake Howells West" userId="S::jhw83@nau.edu::dfd8c275-9a97-4991-a7e2-a4c8295121da" providerId="AD" clId="Web-{29CFF1A0-BBFC-46A9-AEF5-2E062BFB359B}" dt="2020-09-19T21:35:36.981" v="17"/>
          <pc:sldLayoutMkLst>
            <pc:docMk/>
            <pc:sldMasterMk cId="278738494" sldId="2147483709"/>
            <pc:sldLayoutMk cId="2255093933" sldId="2147483698"/>
          </pc:sldLayoutMkLst>
        </pc:sldLayoutChg>
        <pc:sldLayoutChg chg="add del">
          <pc:chgData name="Jake Howells West" userId="S::jhw83@nau.edu::dfd8c275-9a97-4991-a7e2-a4c8295121da" providerId="AD" clId="Web-{29CFF1A0-BBFC-46A9-AEF5-2E062BFB359B}" dt="2020-09-19T21:35:36.981" v="17"/>
          <pc:sldLayoutMkLst>
            <pc:docMk/>
            <pc:sldMasterMk cId="278738494" sldId="2147483709"/>
            <pc:sldLayoutMk cId="2167411751" sldId="2147483699"/>
          </pc:sldLayoutMkLst>
        </pc:sldLayoutChg>
        <pc:sldLayoutChg chg="add del">
          <pc:chgData name="Jake Howells West" userId="S::jhw83@nau.edu::dfd8c275-9a97-4991-a7e2-a4c8295121da" providerId="AD" clId="Web-{29CFF1A0-BBFC-46A9-AEF5-2E062BFB359B}" dt="2020-09-19T21:35:36.981" v="17"/>
          <pc:sldLayoutMkLst>
            <pc:docMk/>
            <pc:sldMasterMk cId="278738494" sldId="2147483709"/>
            <pc:sldLayoutMk cId="1733047348" sldId="2147483700"/>
          </pc:sldLayoutMkLst>
        </pc:sldLayoutChg>
        <pc:sldLayoutChg chg="add del">
          <pc:chgData name="Jake Howells West" userId="S::jhw83@nau.edu::dfd8c275-9a97-4991-a7e2-a4c8295121da" providerId="AD" clId="Web-{29CFF1A0-BBFC-46A9-AEF5-2E062BFB359B}" dt="2020-09-19T21:35:36.981" v="17"/>
          <pc:sldLayoutMkLst>
            <pc:docMk/>
            <pc:sldMasterMk cId="278738494" sldId="2147483709"/>
            <pc:sldLayoutMk cId="3343519865" sldId="2147483701"/>
          </pc:sldLayoutMkLst>
        </pc:sldLayoutChg>
        <pc:sldLayoutChg chg="add del">
          <pc:chgData name="Jake Howells West" userId="S::jhw83@nau.edu::dfd8c275-9a97-4991-a7e2-a4c8295121da" providerId="AD" clId="Web-{29CFF1A0-BBFC-46A9-AEF5-2E062BFB359B}" dt="2020-09-19T21:35:36.981" v="17"/>
          <pc:sldLayoutMkLst>
            <pc:docMk/>
            <pc:sldMasterMk cId="278738494" sldId="2147483709"/>
            <pc:sldLayoutMk cId="1471818374" sldId="2147483702"/>
          </pc:sldLayoutMkLst>
        </pc:sldLayoutChg>
        <pc:sldLayoutChg chg="add del">
          <pc:chgData name="Jake Howells West" userId="S::jhw83@nau.edu::dfd8c275-9a97-4991-a7e2-a4c8295121da" providerId="AD" clId="Web-{29CFF1A0-BBFC-46A9-AEF5-2E062BFB359B}" dt="2020-09-19T21:35:36.981" v="17"/>
          <pc:sldLayoutMkLst>
            <pc:docMk/>
            <pc:sldMasterMk cId="278738494" sldId="2147483709"/>
            <pc:sldLayoutMk cId="2460421873" sldId="2147483703"/>
          </pc:sldLayoutMkLst>
        </pc:sldLayoutChg>
        <pc:sldLayoutChg chg="add del">
          <pc:chgData name="Jake Howells West" userId="S::jhw83@nau.edu::dfd8c275-9a97-4991-a7e2-a4c8295121da" providerId="AD" clId="Web-{29CFF1A0-BBFC-46A9-AEF5-2E062BFB359B}" dt="2020-09-19T21:35:36.981" v="17"/>
          <pc:sldLayoutMkLst>
            <pc:docMk/>
            <pc:sldMasterMk cId="278738494" sldId="2147483709"/>
            <pc:sldLayoutMk cId="2254474974" sldId="2147483704"/>
          </pc:sldLayoutMkLst>
        </pc:sldLayoutChg>
        <pc:sldLayoutChg chg="add del">
          <pc:chgData name="Jake Howells West" userId="S::jhw83@nau.edu::dfd8c275-9a97-4991-a7e2-a4c8295121da" providerId="AD" clId="Web-{29CFF1A0-BBFC-46A9-AEF5-2E062BFB359B}" dt="2020-09-19T21:35:36.981" v="17"/>
          <pc:sldLayoutMkLst>
            <pc:docMk/>
            <pc:sldMasterMk cId="278738494" sldId="2147483709"/>
            <pc:sldLayoutMk cId="2044784567" sldId="2147483705"/>
          </pc:sldLayoutMkLst>
        </pc:sldLayoutChg>
        <pc:sldLayoutChg chg="add del">
          <pc:chgData name="Jake Howells West" userId="S::jhw83@nau.edu::dfd8c275-9a97-4991-a7e2-a4c8295121da" providerId="AD" clId="Web-{29CFF1A0-BBFC-46A9-AEF5-2E062BFB359B}" dt="2020-09-19T21:35:36.981" v="17"/>
          <pc:sldLayoutMkLst>
            <pc:docMk/>
            <pc:sldMasterMk cId="278738494" sldId="2147483709"/>
            <pc:sldLayoutMk cId="412144721" sldId="2147483706"/>
          </pc:sldLayoutMkLst>
        </pc:sldLayoutChg>
        <pc:sldLayoutChg chg="add del">
          <pc:chgData name="Jake Howells West" userId="S::jhw83@nau.edu::dfd8c275-9a97-4991-a7e2-a4c8295121da" providerId="AD" clId="Web-{29CFF1A0-BBFC-46A9-AEF5-2E062BFB359B}" dt="2020-09-19T21:35:36.981" v="17"/>
          <pc:sldLayoutMkLst>
            <pc:docMk/>
            <pc:sldMasterMk cId="278738494" sldId="2147483709"/>
            <pc:sldLayoutMk cId="1298159870" sldId="2147483707"/>
          </pc:sldLayoutMkLst>
        </pc:sldLayoutChg>
        <pc:sldLayoutChg chg="add del">
          <pc:chgData name="Jake Howells West" userId="S::jhw83@nau.edu::dfd8c275-9a97-4991-a7e2-a4c8295121da" providerId="AD" clId="Web-{29CFF1A0-BBFC-46A9-AEF5-2E062BFB359B}" dt="2020-09-19T21:35:36.981" v="17"/>
          <pc:sldLayoutMkLst>
            <pc:docMk/>
            <pc:sldMasterMk cId="278738494" sldId="2147483709"/>
            <pc:sldLayoutMk cId="3130716352" sldId="2147483708"/>
          </pc:sldLayoutMkLst>
        </pc:sldLayoutChg>
      </pc:sldMasterChg>
      <pc:sldMasterChg chg="add del addSldLayout delSldLayout">
        <pc:chgData name="Jake Howells West" userId="S::jhw83@nau.edu::dfd8c275-9a97-4991-a7e2-a4c8295121da" providerId="AD" clId="Web-{29CFF1A0-BBFC-46A9-AEF5-2E062BFB359B}" dt="2020-09-19T21:35:20.902" v="11"/>
        <pc:sldMasterMkLst>
          <pc:docMk/>
          <pc:sldMasterMk cId="683651747" sldId="2147483722"/>
        </pc:sldMasterMkLst>
        <pc:sldLayoutChg chg="add del">
          <pc:chgData name="Jake Howells West" userId="S::jhw83@nau.edu::dfd8c275-9a97-4991-a7e2-a4c8295121da" providerId="AD" clId="Web-{29CFF1A0-BBFC-46A9-AEF5-2E062BFB359B}" dt="2020-09-19T21:35:20.902" v="11"/>
          <pc:sldLayoutMkLst>
            <pc:docMk/>
            <pc:sldMasterMk cId="683651747" sldId="2147483722"/>
            <pc:sldLayoutMk cId="3175622730" sldId="2147483711"/>
          </pc:sldLayoutMkLst>
        </pc:sldLayoutChg>
        <pc:sldLayoutChg chg="add del">
          <pc:chgData name="Jake Howells West" userId="S::jhw83@nau.edu::dfd8c275-9a97-4991-a7e2-a4c8295121da" providerId="AD" clId="Web-{29CFF1A0-BBFC-46A9-AEF5-2E062BFB359B}" dt="2020-09-19T21:35:20.902" v="11"/>
          <pc:sldLayoutMkLst>
            <pc:docMk/>
            <pc:sldMasterMk cId="683651747" sldId="2147483722"/>
            <pc:sldLayoutMk cId="4115137670" sldId="2147483712"/>
          </pc:sldLayoutMkLst>
        </pc:sldLayoutChg>
        <pc:sldLayoutChg chg="add del">
          <pc:chgData name="Jake Howells West" userId="S::jhw83@nau.edu::dfd8c275-9a97-4991-a7e2-a4c8295121da" providerId="AD" clId="Web-{29CFF1A0-BBFC-46A9-AEF5-2E062BFB359B}" dt="2020-09-19T21:35:20.902" v="11"/>
          <pc:sldLayoutMkLst>
            <pc:docMk/>
            <pc:sldMasterMk cId="683651747" sldId="2147483722"/>
            <pc:sldLayoutMk cId="1495213636" sldId="2147483713"/>
          </pc:sldLayoutMkLst>
        </pc:sldLayoutChg>
        <pc:sldLayoutChg chg="add del">
          <pc:chgData name="Jake Howells West" userId="S::jhw83@nau.edu::dfd8c275-9a97-4991-a7e2-a4c8295121da" providerId="AD" clId="Web-{29CFF1A0-BBFC-46A9-AEF5-2E062BFB359B}" dt="2020-09-19T21:35:20.902" v="11"/>
          <pc:sldLayoutMkLst>
            <pc:docMk/>
            <pc:sldMasterMk cId="683651747" sldId="2147483722"/>
            <pc:sldLayoutMk cId="1683874129" sldId="2147483714"/>
          </pc:sldLayoutMkLst>
        </pc:sldLayoutChg>
        <pc:sldLayoutChg chg="add del">
          <pc:chgData name="Jake Howells West" userId="S::jhw83@nau.edu::dfd8c275-9a97-4991-a7e2-a4c8295121da" providerId="AD" clId="Web-{29CFF1A0-BBFC-46A9-AEF5-2E062BFB359B}" dt="2020-09-19T21:35:20.902" v="11"/>
          <pc:sldLayoutMkLst>
            <pc:docMk/>
            <pc:sldMasterMk cId="683651747" sldId="2147483722"/>
            <pc:sldLayoutMk cId="3279412281" sldId="2147483715"/>
          </pc:sldLayoutMkLst>
        </pc:sldLayoutChg>
        <pc:sldLayoutChg chg="add del">
          <pc:chgData name="Jake Howells West" userId="S::jhw83@nau.edu::dfd8c275-9a97-4991-a7e2-a4c8295121da" providerId="AD" clId="Web-{29CFF1A0-BBFC-46A9-AEF5-2E062BFB359B}" dt="2020-09-19T21:35:20.902" v="11"/>
          <pc:sldLayoutMkLst>
            <pc:docMk/>
            <pc:sldMasterMk cId="683651747" sldId="2147483722"/>
            <pc:sldLayoutMk cId="597169681" sldId="2147483716"/>
          </pc:sldLayoutMkLst>
        </pc:sldLayoutChg>
        <pc:sldLayoutChg chg="add del">
          <pc:chgData name="Jake Howells West" userId="S::jhw83@nau.edu::dfd8c275-9a97-4991-a7e2-a4c8295121da" providerId="AD" clId="Web-{29CFF1A0-BBFC-46A9-AEF5-2E062BFB359B}" dt="2020-09-19T21:35:20.902" v="11"/>
          <pc:sldLayoutMkLst>
            <pc:docMk/>
            <pc:sldMasterMk cId="683651747" sldId="2147483722"/>
            <pc:sldLayoutMk cId="3547128845" sldId="2147483717"/>
          </pc:sldLayoutMkLst>
        </pc:sldLayoutChg>
        <pc:sldLayoutChg chg="add del">
          <pc:chgData name="Jake Howells West" userId="S::jhw83@nau.edu::dfd8c275-9a97-4991-a7e2-a4c8295121da" providerId="AD" clId="Web-{29CFF1A0-BBFC-46A9-AEF5-2E062BFB359B}" dt="2020-09-19T21:35:20.902" v="11"/>
          <pc:sldLayoutMkLst>
            <pc:docMk/>
            <pc:sldMasterMk cId="683651747" sldId="2147483722"/>
            <pc:sldLayoutMk cId="2068427826" sldId="2147483718"/>
          </pc:sldLayoutMkLst>
        </pc:sldLayoutChg>
        <pc:sldLayoutChg chg="add del">
          <pc:chgData name="Jake Howells West" userId="S::jhw83@nau.edu::dfd8c275-9a97-4991-a7e2-a4c8295121da" providerId="AD" clId="Web-{29CFF1A0-BBFC-46A9-AEF5-2E062BFB359B}" dt="2020-09-19T21:35:20.902" v="11"/>
          <pc:sldLayoutMkLst>
            <pc:docMk/>
            <pc:sldMasterMk cId="683651747" sldId="2147483722"/>
            <pc:sldLayoutMk cId="1067564212" sldId="2147483719"/>
          </pc:sldLayoutMkLst>
        </pc:sldLayoutChg>
        <pc:sldLayoutChg chg="add del">
          <pc:chgData name="Jake Howells West" userId="S::jhw83@nau.edu::dfd8c275-9a97-4991-a7e2-a4c8295121da" providerId="AD" clId="Web-{29CFF1A0-BBFC-46A9-AEF5-2E062BFB359B}" dt="2020-09-19T21:35:20.902" v="11"/>
          <pc:sldLayoutMkLst>
            <pc:docMk/>
            <pc:sldMasterMk cId="683651747" sldId="2147483722"/>
            <pc:sldLayoutMk cId="2597385176" sldId="2147483720"/>
          </pc:sldLayoutMkLst>
        </pc:sldLayoutChg>
        <pc:sldLayoutChg chg="add del">
          <pc:chgData name="Jake Howells West" userId="S::jhw83@nau.edu::dfd8c275-9a97-4991-a7e2-a4c8295121da" providerId="AD" clId="Web-{29CFF1A0-BBFC-46A9-AEF5-2E062BFB359B}" dt="2020-09-19T21:35:20.902" v="11"/>
          <pc:sldLayoutMkLst>
            <pc:docMk/>
            <pc:sldMasterMk cId="683651747" sldId="2147483722"/>
            <pc:sldLayoutMk cId="2756637048" sldId="2147483721"/>
          </pc:sldLayoutMkLst>
        </pc:sldLayoutChg>
      </pc:sldMasterChg>
      <pc:sldMasterChg chg="add del addSldLayout delSldLayout">
        <pc:chgData name="Jake Howells West" userId="S::jhw83@nau.edu::dfd8c275-9a97-4991-a7e2-a4c8295121da" providerId="AD" clId="Web-{29CFF1A0-BBFC-46A9-AEF5-2E062BFB359B}" dt="2020-09-19T21:35:18.261" v="9"/>
        <pc:sldMasterMkLst>
          <pc:docMk/>
          <pc:sldMasterMk cId="4084990787" sldId="2147483735"/>
        </pc:sldMasterMkLst>
        <pc:sldLayoutChg chg="add del">
          <pc:chgData name="Jake Howells West" userId="S::jhw83@nau.edu::dfd8c275-9a97-4991-a7e2-a4c8295121da" providerId="AD" clId="Web-{29CFF1A0-BBFC-46A9-AEF5-2E062BFB359B}" dt="2020-09-19T21:35:18.261" v="9"/>
          <pc:sldLayoutMkLst>
            <pc:docMk/>
            <pc:sldMasterMk cId="4084990787" sldId="2147483735"/>
            <pc:sldLayoutMk cId="3980942230" sldId="2147483724"/>
          </pc:sldLayoutMkLst>
        </pc:sldLayoutChg>
        <pc:sldLayoutChg chg="add del">
          <pc:chgData name="Jake Howells West" userId="S::jhw83@nau.edu::dfd8c275-9a97-4991-a7e2-a4c8295121da" providerId="AD" clId="Web-{29CFF1A0-BBFC-46A9-AEF5-2E062BFB359B}" dt="2020-09-19T21:35:18.261" v="9"/>
          <pc:sldLayoutMkLst>
            <pc:docMk/>
            <pc:sldMasterMk cId="4084990787" sldId="2147483735"/>
            <pc:sldLayoutMk cId="2613544947" sldId="2147483725"/>
          </pc:sldLayoutMkLst>
        </pc:sldLayoutChg>
        <pc:sldLayoutChg chg="add del">
          <pc:chgData name="Jake Howells West" userId="S::jhw83@nau.edu::dfd8c275-9a97-4991-a7e2-a4c8295121da" providerId="AD" clId="Web-{29CFF1A0-BBFC-46A9-AEF5-2E062BFB359B}" dt="2020-09-19T21:35:18.261" v="9"/>
          <pc:sldLayoutMkLst>
            <pc:docMk/>
            <pc:sldMasterMk cId="4084990787" sldId="2147483735"/>
            <pc:sldLayoutMk cId="3183878884" sldId="2147483726"/>
          </pc:sldLayoutMkLst>
        </pc:sldLayoutChg>
        <pc:sldLayoutChg chg="add del">
          <pc:chgData name="Jake Howells West" userId="S::jhw83@nau.edu::dfd8c275-9a97-4991-a7e2-a4c8295121da" providerId="AD" clId="Web-{29CFF1A0-BBFC-46A9-AEF5-2E062BFB359B}" dt="2020-09-19T21:35:18.261" v="9"/>
          <pc:sldLayoutMkLst>
            <pc:docMk/>
            <pc:sldMasterMk cId="4084990787" sldId="2147483735"/>
            <pc:sldLayoutMk cId="454337996" sldId="2147483727"/>
          </pc:sldLayoutMkLst>
        </pc:sldLayoutChg>
        <pc:sldLayoutChg chg="add del">
          <pc:chgData name="Jake Howells West" userId="S::jhw83@nau.edu::dfd8c275-9a97-4991-a7e2-a4c8295121da" providerId="AD" clId="Web-{29CFF1A0-BBFC-46A9-AEF5-2E062BFB359B}" dt="2020-09-19T21:35:18.261" v="9"/>
          <pc:sldLayoutMkLst>
            <pc:docMk/>
            <pc:sldMasterMk cId="4084990787" sldId="2147483735"/>
            <pc:sldLayoutMk cId="3103123125" sldId="2147483728"/>
          </pc:sldLayoutMkLst>
        </pc:sldLayoutChg>
        <pc:sldLayoutChg chg="add del">
          <pc:chgData name="Jake Howells West" userId="S::jhw83@nau.edu::dfd8c275-9a97-4991-a7e2-a4c8295121da" providerId="AD" clId="Web-{29CFF1A0-BBFC-46A9-AEF5-2E062BFB359B}" dt="2020-09-19T21:35:18.261" v="9"/>
          <pc:sldLayoutMkLst>
            <pc:docMk/>
            <pc:sldMasterMk cId="4084990787" sldId="2147483735"/>
            <pc:sldLayoutMk cId="2352790505" sldId="2147483729"/>
          </pc:sldLayoutMkLst>
        </pc:sldLayoutChg>
        <pc:sldLayoutChg chg="add del">
          <pc:chgData name="Jake Howells West" userId="S::jhw83@nau.edu::dfd8c275-9a97-4991-a7e2-a4c8295121da" providerId="AD" clId="Web-{29CFF1A0-BBFC-46A9-AEF5-2E062BFB359B}" dt="2020-09-19T21:35:18.261" v="9"/>
          <pc:sldLayoutMkLst>
            <pc:docMk/>
            <pc:sldMasterMk cId="4084990787" sldId="2147483735"/>
            <pc:sldLayoutMk cId="1127763966" sldId="2147483730"/>
          </pc:sldLayoutMkLst>
        </pc:sldLayoutChg>
        <pc:sldLayoutChg chg="add del">
          <pc:chgData name="Jake Howells West" userId="S::jhw83@nau.edu::dfd8c275-9a97-4991-a7e2-a4c8295121da" providerId="AD" clId="Web-{29CFF1A0-BBFC-46A9-AEF5-2E062BFB359B}" dt="2020-09-19T21:35:18.261" v="9"/>
          <pc:sldLayoutMkLst>
            <pc:docMk/>
            <pc:sldMasterMk cId="4084990787" sldId="2147483735"/>
            <pc:sldLayoutMk cId="4065824947" sldId="2147483731"/>
          </pc:sldLayoutMkLst>
        </pc:sldLayoutChg>
        <pc:sldLayoutChg chg="add del">
          <pc:chgData name="Jake Howells West" userId="S::jhw83@nau.edu::dfd8c275-9a97-4991-a7e2-a4c8295121da" providerId="AD" clId="Web-{29CFF1A0-BBFC-46A9-AEF5-2E062BFB359B}" dt="2020-09-19T21:35:18.261" v="9"/>
          <pc:sldLayoutMkLst>
            <pc:docMk/>
            <pc:sldMasterMk cId="4084990787" sldId="2147483735"/>
            <pc:sldLayoutMk cId="2614733558" sldId="2147483732"/>
          </pc:sldLayoutMkLst>
        </pc:sldLayoutChg>
        <pc:sldLayoutChg chg="add del">
          <pc:chgData name="Jake Howells West" userId="S::jhw83@nau.edu::dfd8c275-9a97-4991-a7e2-a4c8295121da" providerId="AD" clId="Web-{29CFF1A0-BBFC-46A9-AEF5-2E062BFB359B}" dt="2020-09-19T21:35:18.261" v="9"/>
          <pc:sldLayoutMkLst>
            <pc:docMk/>
            <pc:sldMasterMk cId="4084990787" sldId="2147483735"/>
            <pc:sldLayoutMk cId="3136225104" sldId="2147483733"/>
          </pc:sldLayoutMkLst>
        </pc:sldLayoutChg>
        <pc:sldLayoutChg chg="add del">
          <pc:chgData name="Jake Howells West" userId="S::jhw83@nau.edu::dfd8c275-9a97-4991-a7e2-a4c8295121da" providerId="AD" clId="Web-{29CFF1A0-BBFC-46A9-AEF5-2E062BFB359B}" dt="2020-09-19T21:35:18.261" v="9"/>
          <pc:sldLayoutMkLst>
            <pc:docMk/>
            <pc:sldMasterMk cId="4084990787" sldId="2147483735"/>
            <pc:sldLayoutMk cId="2156030517" sldId="2147483734"/>
          </pc:sldLayoutMkLst>
        </pc:sldLayoutChg>
      </pc:sldMasterChg>
      <pc:sldMasterChg chg="add del addSldLayout delSldLayout">
        <pc:chgData name="Jake Howells West" userId="S::jhw83@nau.edu::dfd8c275-9a97-4991-a7e2-a4c8295121da" providerId="AD" clId="Web-{29CFF1A0-BBFC-46A9-AEF5-2E062BFB359B}" dt="2020-09-19T21:35:48.028" v="22"/>
        <pc:sldMasterMkLst>
          <pc:docMk/>
          <pc:sldMasterMk cId="1134395191" sldId="2147483748"/>
        </pc:sldMasterMkLst>
        <pc:sldLayoutChg chg="add del">
          <pc:chgData name="Jake Howells West" userId="S::jhw83@nau.edu::dfd8c275-9a97-4991-a7e2-a4c8295121da" providerId="AD" clId="Web-{29CFF1A0-BBFC-46A9-AEF5-2E062BFB359B}" dt="2020-09-19T21:35:48.028" v="22"/>
          <pc:sldLayoutMkLst>
            <pc:docMk/>
            <pc:sldMasterMk cId="1134395191" sldId="2147483748"/>
            <pc:sldLayoutMk cId="4167487613" sldId="2147483737"/>
          </pc:sldLayoutMkLst>
        </pc:sldLayoutChg>
        <pc:sldLayoutChg chg="add del">
          <pc:chgData name="Jake Howells West" userId="S::jhw83@nau.edu::dfd8c275-9a97-4991-a7e2-a4c8295121da" providerId="AD" clId="Web-{29CFF1A0-BBFC-46A9-AEF5-2E062BFB359B}" dt="2020-09-19T21:35:48.028" v="22"/>
          <pc:sldLayoutMkLst>
            <pc:docMk/>
            <pc:sldMasterMk cId="1134395191" sldId="2147483748"/>
            <pc:sldLayoutMk cId="879002597" sldId="2147483738"/>
          </pc:sldLayoutMkLst>
        </pc:sldLayoutChg>
        <pc:sldLayoutChg chg="add del">
          <pc:chgData name="Jake Howells West" userId="S::jhw83@nau.edu::dfd8c275-9a97-4991-a7e2-a4c8295121da" providerId="AD" clId="Web-{29CFF1A0-BBFC-46A9-AEF5-2E062BFB359B}" dt="2020-09-19T21:35:48.028" v="22"/>
          <pc:sldLayoutMkLst>
            <pc:docMk/>
            <pc:sldMasterMk cId="1134395191" sldId="2147483748"/>
            <pc:sldLayoutMk cId="3562624082" sldId="2147483739"/>
          </pc:sldLayoutMkLst>
        </pc:sldLayoutChg>
        <pc:sldLayoutChg chg="add del">
          <pc:chgData name="Jake Howells West" userId="S::jhw83@nau.edu::dfd8c275-9a97-4991-a7e2-a4c8295121da" providerId="AD" clId="Web-{29CFF1A0-BBFC-46A9-AEF5-2E062BFB359B}" dt="2020-09-19T21:35:48.028" v="22"/>
          <pc:sldLayoutMkLst>
            <pc:docMk/>
            <pc:sldMasterMk cId="1134395191" sldId="2147483748"/>
            <pc:sldLayoutMk cId="3750410232" sldId="2147483740"/>
          </pc:sldLayoutMkLst>
        </pc:sldLayoutChg>
        <pc:sldLayoutChg chg="add del">
          <pc:chgData name="Jake Howells West" userId="S::jhw83@nau.edu::dfd8c275-9a97-4991-a7e2-a4c8295121da" providerId="AD" clId="Web-{29CFF1A0-BBFC-46A9-AEF5-2E062BFB359B}" dt="2020-09-19T21:35:48.028" v="22"/>
          <pc:sldLayoutMkLst>
            <pc:docMk/>
            <pc:sldMasterMk cId="1134395191" sldId="2147483748"/>
            <pc:sldLayoutMk cId="489698374" sldId="2147483741"/>
          </pc:sldLayoutMkLst>
        </pc:sldLayoutChg>
        <pc:sldLayoutChg chg="add del">
          <pc:chgData name="Jake Howells West" userId="S::jhw83@nau.edu::dfd8c275-9a97-4991-a7e2-a4c8295121da" providerId="AD" clId="Web-{29CFF1A0-BBFC-46A9-AEF5-2E062BFB359B}" dt="2020-09-19T21:35:48.028" v="22"/>
          <pc:sldLayoutMkLst>
            <pc:docMk/>
            <pc:sldMasterMk cId="1134395191" sldId="2147483748"/>
            <pc:sldLayoutMk cId="2084886937" sldId="2147483742"/>
          </pc:sldLayoutMkLst>
        </pc:sldLayoutChg>
        <pc:sldLayoutChg chg="add del">
          <pc:chgData name="Jake Howells West" userId="S::jhw83@nau.edu::dfd8c275-9a97-4991-a7e2-a4c8295121da" providerId="AD" clId="Web-{29CFF1A0-BBFC-46A9-AEF5-2E062BFB359B}" dt="2020-09-19T21:35:48.028" v="22"/>
          <pc:sldLayoutMkLst>
            <pc:docMk/>
            <pc:sldMasterMk cId="1134395191" sldId="2147483748"/>
            <pc:sldLayoutMk cId="1497080401" sldId="2147483743"/>
          </pc:sldLayoutMkLst>
        </pc:sldLayoutChg>
        <pc:sldLayoutChg chg="add del">
          <pc:chgData name="Jake Howells West" userId="S::jhw83@nau.edu::dfd8c275-9a97-4991-a7e2-a4c8295121da" providerId="AD" clId="Web-{29CFF1A0-BBFC-46A9-AEF5-2E062BFB359B}" dt="2020-09-19T21:35:48.028" v="22"/>
          <pc:sldLayoutMkLst>
            <pc:docMk/>
            <pc:sldMasterMk cId="1134395191" sldId="2147483748"/>
            <pc:sldLayoutMk cId="3482483793" sldId="2147483744"/>
          </pc:sldLayoutMkLst>
        </pc:sldLayoutChg>
        <pc:sldLayoutChg chg="add del">
          <pc:chgData name="Jake Howells West" userId="S::jhw83@nau.edu::dfd8c275-9a97-4991-a7e2-a4c8295121da" providerId="AD" clId="Web-{29CFF1A0-BBFC-46A9-AEF5-2E062BFB359B}" dt="2020-09-19T21:35:48.028" v="22"/>
          <pc:sldLayoutMkLst>
            <pc:docMk/>
            <pc:sldMasterMk cId="1134395191" sldId="2147483748"/>
            <pc:sldLayoutMk cId="1695198264" sldId="2147483745"/>
          </pc:sldLayoutMkLst>
        </pc:sldLayoutChg>
        <pc:sldLayoutChg chg="add del">
          <pc:chgData name="Jake Howells West" userId="S::jhw83@nau.edu::dfd8c275-9a97-4991-a7e2-a4c8295121da" providerId="AD" clId="Web-{29CFF1A0-BBFC-46A9-AEF5-2E062BFB359B}" dt="2020-09-19T21:35:48.028" v="22"/>
          <pc:sldLayoutMkLst>
            <pc:docMk/>
            <pc:sldMasterMk cId="1134395191" sldId="2147483748"/>
            <pc:sldLayoutMk cId="869442193" sldId="2147483746"/>
          </pc:sldLayoutMkLst>
        </pc:sldLayoutChg>
        <pc:sldLayoutChg chg="add del">
          <pc:chgData name="Jake Howells West" userId="S::jhw83@nau.edu::dfd8c275-9a97-4991-a7e2-a4c8295121da" providerId="AD" clId="Web-{29CFF1A0-BBFC-46A9-AEF5-2E062BFB359B}" dt="2020-09-19T21:35:48.028" v="22"/>
          <pc:sldLayoutMkLst>
            <pc:docMk/>
            <pc:sldMasterMk cId="1134395191" sldId="2147483748"/>
            <pc:sldLayoutMk cId="956257067" sldId="2147483747"/>
          </pc:sldLayoutMkLst>
        </pc:sldLayoutChg>
      </pc:sldMasterChg>
      <pc:sldMasterChg chg="add del addSldLayout delSldLayout">
        <pc:chgData name="Jake Howells West" userId="S::jhw83@nau.edu::dfd8c275-9a97-4991-a7e2-a4c8295121da" providerId="AD" clId="Web-{29CFF1A0-BBFC-46A9-AEF5-2E062BFB359B}" dt="2020-09-19T21:35:12.558" v="5"/>
        <pc:sldMasterMkLst>
          <pc:docMk/>
          <pc:sldMasterMk cId="4262133349" sldId="2147483761"/>
        </pc:sldMasterMkLst>
        <pc:sldLayoutChg chg="add del">
          <pc:chgData name="Jake Howells West" userId="S::jhw83@nau.edu::dfd8c275-9a97-4991-a7e2-a4c8295121da" providerId="AD" clId="Web-{29CFF1A0-BBFC-46A9-AEF5-2E062BFB359B}" dt="2020-09-19T21:35:12.558" v="5"/>
          <pc:sldLayoutMkLst>
            <pc:docMk/>
            <pc:sldMasterMk cId="4262133349" sldId="2147483761"/>
            <pc:sldLayoutMk cId="2310901615" sldId="2147483750"/>
          </pc:sldLayoutMkLst>
        </pc:sldLayoutChg>
        <pc:sldLayoutChg chg="add del">
          <pc:chgData name="Jake Howells West" userId="S::jhw83@nau.edu::dfd8c275-9a97-4991-a7e2-a4c8295121da" providerId="AD" clId="Web-{29CFF1A0-BBFC-46A9-AEF5-2E062BFB359B}" dt="2020-09-19T21:35:12.558" v="5"/>
          <pc:sldLayoutMkLst>
            <pc:docMk/>
            <pc:sldMasterMk cId="4262133349" sldId="2147483761"/>
            <pc:sldLayoutMk cId="4097888667" sldId="2147483751"/>
          </pc:sldLayoutMkLst>
        </pc:sldLayoutChg>
        <pc:sldLayoutChg chg="add del">
          <pc:chgData name="Jake Howells West" userId="S::jhw83@nau.edu::dfd8c275-9a97-4991-a7e2-a4c8295121da" providerId="AD" clId="Web-{29CFF1A0-BBFC-46A9-AEF5-2E062BFB359B}" dt="2020-09-19T21:35:12.558" v="5"/>
          <pc:sldLayoutMkLst>
            <pc:docMk/>
            <pc:sldMasterMk cId="4262133349" sldId="2147483761"/>
            <pc:sldLayoutMk cId="1792873277" sldId="2147483752"/>
          </pc:sldLayoutMkLst>
        </pc:sldLayoutChg>
        <pc:sldLayoutChg chg="add del">
          <pc:chgData name="Jake Howells West" userId="S::jhw83@nau.edu::dfd8c275-9a97-4991-a7e2-a4c8295121da" providerId="AD" clId="Web-{29CFF1A0-BBFC-46A9-AEF5-2E062BFB359B}" dt="2020-09-19T21:35:12.558" v="5"/>
          <pc:sldLayoutMkLst>
            <pc:docMk/>
            <pc:sldMasterMk cId="4262133349" sldId="2147483761"/>
            <pc:sldLayoutMk cId="2858264606" sldId="2147483753"/>
          </pc:sldLayoutMkLst>
        </pc:sldLayoutChg>
        <pc:sldLayoutChg chg="add del">
          <pc:chgData name="Jake Howells West" userId="S::jhw83@nau.edu::dfd8c275-9a97-4991-a7e2-a4c8295121da" providerId="AD" clId="Web-{29CFF1A0-BBFC-46A9-AEF5-2E062BFB359B}" dt="2020-09-19T21:35:12.558" v="5"/>
          <pc:sldLayoutMkLst>
            <pc:docMk/>
            <pc:sldMasterMk cId="4262133349" sldId="2147483761"/>
            <pc:sldLayoutMk cId="1478124259" sldId="2147483754"/>
          </pc:sldLayoutMkLst>
        </pc:sldLayoutChg>
        <pc:sldLayoutChg chg="add del">
          <pc:chgData name="Jake Howells West" userId="S::jhw83@nau.edu::dfd8c275-9a97-4991-a7e2-a4c8295121da" providerId="AD" clId="Web-{29CFF1A0-BBFC-46A9-AEF5-2E062BFB359B}" dt="2020-09-19T21:35:12.558" v="5"/>
          <pc:sldLayoutMkLst>
            <pc:docMk/>
            <pc:sldMasterMk cId="4262133349" sldId="2147483761"/>
            <pc:sldLayoutMk cId="3662299459" sldId="2147483755"/>
          </pc:sldLayoutMkLst>
        </pc:sldLayoutChg>
        <pc:sldLayoutChg chg="add del">
          <pc:chgData name="Jake Howells West" userId="S::jhw83@nau.edu::dfd8c275-9a97-4991-a7e2-a4c8295121da" providerId="AD" clId="Web-{29CFF1A0-BBFC-46A9-AEF5-2E062BFB359B}" dt="2020-09-19T21:35:12.558" v="5"/>
          <pc:sldLayoutMkLst>
            <pc:docMk/>
            <pc:sldMasterMk cId="4262133349" sldId="2147483761"/>
            <pc:sldLayoutMk cId="2465620813" sldId="2147483756"/>
          </pc:sldLayoutMkLst>
        </pc:sldLayoutChg>
        <pc:sldLayoutChg chg="add del">
          <pc:chgData name="Jake Howells West" userId="S::jhw83@nau.edu::dfd8c275-9a97-4991-a7e2-a4c8295121da" providerId="AD" clId="Web-{29CFF1A0-BBFC-46A9-AEF5-2E062BFB359B}" dt="2020-09-19T21:35:12.558" v="5"/>
          <pc:sldLayoutMkLst>
            <pc:docMk/>
            <pc:sldMasterMk cId="4262133349" sldId="2147483761"/>
            <pc:sldLayoutMk cId="3503566123" sldId="2147483757"/>
          </pc:sldLayoutMkLst>
        </pc:sldLayoutChg>
        <pc:sldLayoutChg chg="add del">
          <pc:chgData name="Jake Howells West" userId="S::jhw83@nau.edu::dfd8c275-9a97-4991-a7e2-a4c8295121da" providerId="AD" clId="Web-{29CFF1A0-BBFC-46A9-AEF5-2E062BFB359B}" dt="2020-09-19T21:35:12.558" v="5"/>
          <pc:sldLayoutMkLst>
            <pc:docMk/>
            <pc:sldMasterMk cId="4262133349" sldId="2147483761"/>
            <pc:sldLayoutMk cId="3331108702" sldId="2147483758"/>
          </pc:sldLayoutMkLst>
        </pc:sldLayoutChg>
        <pc:sldLayoutChg chg="add del">
          <pc:chgData name="Jake Howells West" userId="S::jhw83@nau.edu::dfd8c275-9a97-4991-a7e2-a4c8295121da" providerId="AD" clId="Web-{29CFF1A0-BBFC-46A9-AEF5-2E062BFB359B}" dt="2020-09-19T21:35:12.558" v="5"/>
          <pc:sldLayoutMkLst>
            <pc:docMk/>
            <pc:sldMasterMk cId="4262133349" sldId="2147483761"/>
            <pc:sldLayoutMk cId="3524521812" sldId="2147483759"/>
          </pc:sldLayoutMkLst>
        </pc:sldLayoutChg>
        <pc:sldLayoutChg chg="add del">
          <pc:chgData name="Jake Howells West" userId="S::jhw83@nau.edu::dfd8c275-9a97-4991-a7e2-a4c8295121da" providerId="AD" clId="Web-{29CFF1A0-BBFC-46A9-AEF5-2E062BFB359B}" dt="2020-09-19T21:35:12.558" v="5"/>
          <pc:sldLayoutMkLst>
            <pc:docMk/>
            <pc:sldMasterMk cId="4262133349" sldId="2147483761"/>
            <pc:sldLayoutMk cId="1949828049" sldId="2147483760"/>
          </pc:sldLayoutMkLst>
        </pc:sldLayoutChg>
      </pc:sldMasterChg>
      <pc:sldMasterChg chg="add del addSldLayout delSldLayout">
        <pc:chgData name="Jake Howells West" userId="S::jhw83@nau.edu::dfd8c275-9a97-4991-a7e2-a4c8295121da" providerId="AD" clId="Web-{29CFF1A0-BBFC-46A9-AEF5-2E062BFB359B}" dt="2020-09-19T21:35:47.950" v="21"/>
        <pc:sldMasterMkLst>
          <pc:docMk/>
          <pc:sldMasterMk cId="344594233" sldId="2147483780"/>
        </pc:sldMasterMkLst>
        <pc:sldLayoutChg chg="add del">
          <pc:chgData name="Jake Howells West" userId="S::jhw83@nau.edu::dfd8c275-9a97-4991-a7e2-a4c8295121da" providerId="AD" clId="Web-{29CFF1A0-BBFC-46A9-AEF5-2E062BFB359B}" dt="2020-09-19T21:35:47.950" v="21"/>
          <pc:sldLayoutMkLst>
            <pc:docMk/>
            <pc:sldMasterMk cId="344594233" sldId="2147483780"/>
            <pc:sldLayoutMk cId="787901050" sldId="2147483763"/>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919281483" sldId="2147483764"/>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1513223175" sldId="2147483765"/>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2647088659" sldId="2147483766"/>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3096419623" sldId="2147483767"/>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3036007717" sldId="2147483768"/>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1121186505" sldId="2147483769"/>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1895414371" sldId="2147483770"/>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2297429808" sldId="2147483771"/>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958547882" sldId="2147483772"/>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2108737913" sldId="2147483773"/>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3557353690" sldId="2147483774"/>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2761459330" sldId="2147483775"/>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3749007494" sldId="2147483776"/>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4060016961" sldId="2147483777"/>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232532805" sldId="2147483778"/>
          </pc:sldLayoutMkLst>
        </pc:sldLayoutChg>
        <pc:sldLayoutChg chg="add del">
          <pc:chgData name="Jake Howells West" userId="S::jhw83@nau.edu::dfd8c275-9a97-4991-a7e2-a4c8295121da" providerId="AD" clId="Web-{29CFF1A0-BBFC-46A9-AEF5-2E062BFB359B}" dt="2020-09-19T21:35:47.950" v="21"/>
          <pc:sldLayoutMkLst>
            <pc:docMk/>
            <pc:sldMasterMk cId="344594233" sldId="2147483780"/>
            <pc:sldLayoutMk cId="4255715294" sldId="2147483779"/>
          </pc:sldLayoutMkLst>
        </pc:sldLayoutChg>
      </pc:sldMasterChg>
      <pc:sldMasterChg chg="add del addSldLayout delSldLayout">
        <pc:chgData name="Jake Howells West" userId="S::jhw83@nau.edu::dfd8c275-9a97-4991-a7e2-a4c8295121da" providerId="AD" clId="Web-{29CFF1A0-BBFC-46A9-AEF5-2E062BFB359B}" dt="2020-09-19T21:35:39.559" v="19"/>
        <pc:sldMasterMkLst>
          <pc:docMk/>
          <pc:sldMasterMk cId="2250029731" sldId="2147483793"/>
        </pc:sldMasterMkLst>
        <pc:sldLayoutChg chg="add del">
          <pc:chgData name="Jake Howells West" userId="S::jhw83@nau.edu::dfd8c275-9a97-4991-a7e2-a4c8295121da" providerId="AD" clId="Web-{29CFF1A0-BBFC-46A9-AEF5-2E062BFB359B}" dt="2020-09-19T21:35:39.559" v="19"/>
          <pc:sldLayoutMkLst>
            <pc:docMk/>
            <pc:sldMasterMk cId="2250029731" sldId="2147483793"/>
            <pc:sldLayoutMk cId="3210437570" sldId="2147483782"/>
          </pc:sldLayoutMkLst>
        </pc:sldLayoutChg>
        <pc:sldLayoutChg chg="add del">
          <pc:chgData name="Jake Howells West" userId="S::jhw83@nau.edu::dfd8c275-9a97-4991-a7e2-a4c8295121da" providerId="AD" clId="Web-{29CFF1A0-BBFC-46A9-AEF5-2E062BFB359B}" dt="2020-09-19T21:35:39.559" v="19"/>
          <pc:sldLayoutMkLst>
            <pc:docMk/>
            <pc:sldMasterMk cId="2250029731" sldId="2147483793"/>
            <pc:sldLayoutMk cId="1245783659" sldId="2147483783"/>
          </pc:sldLayoutMkLst>
        </pc:sldLayoutChg>
        <pc:sldLayoutChg chg="add del">
          <pc:chgData name="Jake Howells West" userId="S::jhw83@nau.edu::dfd8c275-9a97-4991-a7e2-a4c8295121da" providerId="AD" clId="Web-{29CFF1A0-BBFC-46A9-AEF5-2E062BFB359B}" dt="2020-09-19T21:35:39.559" v="19"/>
          <pc:sldLayoutMkLst>
            <pc:docMk/>
            <pc:sldMasterMk cId="2250029731" sldId="2147483793"/>
            <pc:sldLayoutMk cId="2962376764" sldId="2147483784"/>
          </pc:sldLayoutMkLst>
        </pc:sldLayoutChg>
        <pc:sldLayoutChg chg="add del">
          <pc:chgData name="Jake Howells West" userId="S::jhw83@nau.edu::dfd8c275-9a97-4991-a7e2-a4c8295121da" providerId="AD" clId="Web-{29CFF1A0-BBFC-46A9-AEF5-2E062BFB359B}" dt="2020-09-19T21:35:39.559" v="19"/>
          <pc:sldLayoutMkLst>
            <pc:docMk/>
            <pc:sldMasterMk cId="2250029731" sldId="2147483793"/>
            <pc:sldLayoutMk cId="4142624521" sldId="2147483785"/>
          </pc:sldLayoutMkLst>
        </pc:sldLayoutChg>
        <pc:sldLayoutChg chg="add del">
          <pc:chgData name="Jake Howells West" userId="S::jhw83@nau.edu::dfd8c275-9a97-4991-a7e2-a4c8295121da" providerId="AD" clId="Web-{29CFF1A0-BBFC-46A9-AEF5-2E062BFB359B}" dt="2020-09-19T21:35:39.559" v="19"/>
          <pc:sldLayoutMkLst>
            <pc:docMk/>
            <pc:sldMasterMk cId="2250029731" sldId="2147483793"/>
            <pc:sldLayoutMk cId="2652001397" sldId="2147483786"/>
          </pc:sldLayoutMkLst>
        </pc:sldLayoutChg>
        <pc:sldLayoutChg chg="add del">
          <pc:chgData name="Jake Howells West" userId="S::jhw83@nau.edu::dfd8c275-9a97-4991-a7e2-a4c8295121da" providerId="AD" clId="Web-{29CFF1A0-BBFC-46A9-AEF5-2E062BFB359B}" dt="2020-09-19T21:35:39.559" v="19"/>
          <pc:sldLayoutMkLst>
            <pc:docMk/>
            <pc:sldMasterMk cId="2250029731" sldId="2147483793"/>
            <pc:sldLayoutMk cId="2633464628" sldId="2147483787"/>
          </pc:sldLayoutMkLst>
        </pc:sldLayoutChg>
        <pc:sldLayoutChg chg="add del">
          <pc:chgData name="Jake Howells West" userId="S::jhw83@nau.edu::dfd8c275-9a97-4991-a7e2-a4c8295121da" providerId="AD" clId="Web-{29CFF1A0-BBFC-46A9-AEF5-2E062BFB359B}" dt="2020-09-19T21:35:39.559" v="19"/>
          <pc:sldLayoutMkLst>
            <pc:docMk/>
            <pc:sldMasterMk cId="2250029731" sldId="2147483793"/>
            <pc:sldLayoutMk cId="3451549597" sldId="2147483788"/>
          </pc:sldLayoutMkLst>
        </pc:sldLayoutChg>
        <pc:sldLayoutChg chg="add del">
          <pc:chgData name="Jake Howells West" userId="S::jhw83@nau.edu::dfd8c275-9a97-4991-a7e2-a4c8295121da" providerId="AD" clId="Web-{29CFF1A0-BBFC-46A9-AEF5-2E062BFB359B}" dt="2020-09-19T21:35:39.559" v="19"/>
          <pc:sldLayoutMkLst>
            <pc:docMk/>
            <pc:sldMasterMk cId="2250029731" sldId="2147483793"/>
            <pc:sldLayoutMk cId="3252949185" sldId="2147483789"/>
          </pc:sldLayoutMkLst>
        </pc:sldLayoutChg>
        <pc:sldLayoutChg chg="add del">
          <pc:chgData name="Jake Howells West" userId="S::jhw83@nau.edu::dfd8c275-9a97-4991-a7e2-a4c8295121da" providerId="AD" clId="Web-{29CFF1A0-BBFC-46A9-AEF5-2E062BFB359B}" dt="2020-09-19T21:35:39.559" v="19"/>
          <pc:sldLayoutMkLst>
            <pc:docMk/>
            <pc:sldMasterMk cId="2250029731" sldId="2147483793"/>
            <pc:sldLayoutMk cId="1023526854" sldId="2147483790"/>
          </pc:sldLayoutMkLst>
        </pc:sldLayoutChg>
        <pc:sldLayoutChg chg="add del">
          <pc:chgData name="Jake Howells West" userId="S::jhw83@nau.edu::dfd8c275-9a97-4991-a7e2-a4c8295121da" providerId="AD" clId="Web-{29CFF1A0-BBFC-46A9-AEF5-2E062BFB359B}" dt="2020-09-19T21:35:39.559" v="19"/>
          <pc:sldLayoutMkLst>
            <pc:docMk/>
            <pc:sldMasterMk cId="2250029731" sldId="2147483793"/>
            <pc:sldLayoutMk cId="1369756395" sldId="2147483791"/>
          </pc:sldLayoutMkLst>
        </pc:sldLayoutChg>
        <pc:sldLayoutChg chg="add del">
          <pc:chgData name="Jake Howells West" userId="S::jhw83@nau.edu::dfd8c275-9a97-4991-a7e2-a4c8295121da" providerId="AD" clId="Web-{29CFF1A0-BBFC-46A9-AEF5-2E062BFB359B}" dt="2020-09-19T21:35:39.559" v="19"/>
          <pc:sldLayoutMkLst>
            <pc:docMk/>
            <pc:sldMasterMk cId="2250029731" sldId="2147483793"/>
            <pc:sldLayoutMk cId="2271160459" sldId="2147483792"/>
          </pc:sldLayoutMkLst>
        </pc:sldLayoutChg>
      </pc:sldMasterChg>
    </pc:docChg>
  </pc:docChgLst>
  <pc:docChgLst>
    <pc:chgData name="Andrea Georgina Hernandez Limon" userId="S::agh94@nau.edu::6fcd4d0b-4b7f-4755-a530-9eb3ae6ce82a" providerId="AD" clId="Web-{C762EA75-60E3-44E9-BFB6-A6C50D9B9064}"/>
    <pc:docChg chg="modSld">
      <pc:chgData name="Andrea Georgina Hernandez Limon" userId="S::agh94@nau.edu::6fcd4d0b-4b7f-4755-a530-9eb3ae6ce82a" providerId="AD" clId="Web-{C762EA75-60E3-44E9-BFB6-A6C50D9B9064}" dt="2020-09-19T21:44:25.479" v="7" actId="20577"/>
      <pc:docMkLst>
        <pc:docMk/>
      </pc:docMkLst>
      <pc:sldChg chg="modSp">
        <pc:chgData name="Andrea Georgina Hernandez Limon" userId="S::agh94@nau.edu::6fcd4d0b-4b7f-4755-a530-9eb3ae6ce82a" providerId="AD" clId="Web-{C762EA75-60E3-44E9-BFB6-A6C50D9B9064}" dt="2020-09-19T21:44:19.682" v="2" actId="20577"/>
        <pc:sldMkLst>
          <pc:docMk/>
          <pc:sldMk cId="3236556734" sldId="260"/>
        </pc:sldMkLst>
        <pc:spChg chg="mod">
          <ac:chgData name="Andrea Georgina Hernandez Limon" userId="S::agh94@nau.edu::6fcd4d0b-4b7f-4755-a530-9eb3ae6ce82a" providerId="AD" clId="Web-{C762EA75-60E3-44E9-BFB6-A6C50D9B9064}" dt="2020-09-19T21:44:19.682" v="2" actId="20577"/>
          <ac:spMkLst>
            <pc:docMk/>
            <pc:sldMk cId="3236556734" sldId="260"/>
            <ac:spMk id="2" creationId="{F237A498-2A79-43D4-8275-374079E7BB6D}"/>
          </ac:spMkLst>
        </pc:spChg>
      </pc:sldChg>
      <pc:sldChg chg="modSp">
        <pc:chgData name="Andrea Georgina Hernandez Limon" userId="S::agh94@nau.edu::6fcd4d0b-4b7f-4755-a530-9eb3ae6ce82a" providerId="AD" clId="Web-{C762EA75-60E3-44E9-BFB6-A6C50D9B9064}" dt="2020-09-19T21:44:25.479" v="6" actId="20577"/>
        <pc:sldMkLst>
          <pc:docMk/>
          <pc:sldMk cId="4260297400" sldId="261"/>
        </pc:sldMkLst>
        <pc:spChg chg="mod">
          <ac:chgData name="Andrea Georgina Hernandez Limon" userId="S::agh94@nau.edu::6fcd4d0b-4b7f-4755-a530-9eb3ae6ce82a" providerId="AD" clId="Web-{C762EA75-60E3-44E9-BFB6-A6C50D9B9064}" dt="2020-09-19T21:44:25.479" v="6" actId="20577"/>
          <ac:spMkLst>
            <pc:docMk/>
            <pc:sldMk cId="4260297400" sldId="261"/>
            <ac:spMk id="2" creationId="{9E80FC1F-4929-46CC-B280-187FAC077615}"/>
          </ac:spMkLst>
        </pc:spChg>
      </pc:sldChg>
    </pc:docChg>
  </pc:docChgLst>
  <pc:docChgLst>
    <pc:chgData name="Sam A Mangialardi" userId="S::sam927@nau.edu::c95fa8d0-8aa5-43d6-9d31-8ba6f893c9b3" providerId="AD" clId="Web-{6D2E50B5-2235-47E4-BA2A-6B605A920BA6}"/>
    <pc:docChg chg="modSld">
      <pc:chgData name="Sam A Mangialardi" userId="S::sam927@nau.edu::c95fa8d0-8aa5-43d6-9d31-8ba6f893c9b3" providerId="AD" clId="Web-{6D2E50B5-2235-47E4-BA2A-6B605A920BA6}" dt="2020-09-20T01:27:55.600" v="877" actId="20577"/>
      <pc:docMkLst>
        <pc:docMk/>
      </pc:docMkLst>
      <pc:sldChg chg="delSp modSp">
        <pc:chgData name="Sam A Mangialardi" userId="S::sam927@nau.edu::c95fa8d0-8aa5-43d6-9d31-8ba6f893c9b3" providerId="AD" clId="Web-{6D2E50B5-2235-47E4-BA2A-6B605A920BA6}" dt="2020-09-20T01:27:54.537" v="875" actId="20577"/>
        <pc:sldMkLst>
          <pc:docMk/>
          <pc:sldMk cId="2163425992" sldId="262"/>
        </pc:sldMkLst>
        <pc:spChg chg="mod">
          <ac:chgData name="Sam A Mangialardi" userId="S::sam927@nau.edu::c95fa8d0-8aa5-43d6-9d31-8ba6f893c9b3" providerId="AD" clId="Web-{6D2E50B5-2235-47E4-BA2A-6B605A920BA6}" dt="2020-09-20T01:27:54.537" v="875" actId="20577"/>
          <ac:spMkLst>
            <pc:docMk/>
            <pc:sldMk cId="2163425992" sldId="262"/>
            <ac:spMk id="2" creationId="{4DF35B39-E873-4971-85A6-F8887FA28C38}"/>
          </ac:spMkLst>
        </pc:spChg>
        <pc:spChg chg="mod">
          <ac:chgData name="Sam A Mangialardi" userId="S::sam927@nau.edu::c95fa8d0-8aa5-43d6-9d31-8ba6f893c9b3" providerId="AD" clId="Web-{6D2E50B5-2235-47E4-BA2A-6B605A920BA6}" dt="2020-09-20T01:27:49.068" v="873" actId="20577"/>
          <ac:spMkLst>
            <pc:docMk/>
            <pc:sldMk cId="2163425992" sldId="262"/>
            <ac:spMk id="3" creationId="{FC22CCAA-FAD8-4E23-B728-F0D4C3AA0D30}"/>
          </ac:spMkLst>
        </pc:spChg>
        <pc:spChg chg="del">
          <ac:chgData name="Sam A Mangialardi" userId="S::sam927@nau.edu::c95fa8d0-8aa5-43d6-9d31-8ba6f893c9b3" providerId="AD" clId="Web-{6D2E50B5-2235-47E4-BA2A-6B605A920BA6}" dt="2020-09-20T01:13:51.957" v="0"/>
          <ac:spMkLst>
            <pc:docMk/>
            <pc:sldMk cId="2163425992" sldId="262"/>
            <ac:spMk id="4" creationId="{D5F766A2-7FAF-44B8-B8EF-6821D2ADD5AF}"/>
          </ac:spMkLst>
        </pc:spChg>
      </pc:sldChg>
    </pc:docChg>
  </pc:docChgLst>
  <pc:docChgLst>
    <pc:chgData name="Andrea Georgina Hernandez Limon" userId="S::agh94@nau.edu::6fcd4d0b-4b7f-4755-a530-9eb3ae6ce82a" providerId="AD" clId="Web-{892E3415-9D48-4AFD-B24B-0B4F62D3380D}"/>
    <pc:docChg chg="modSld">
      <pc:chgData name="Andrea Georgina Hernandez Limon" userId="S::agh94@nau.edu::6fcd4d0b-4b7f-4755-a530-9eb3ae6ce82a" providerId="AD" clId="Web-{892E3415-9D48-4AFD-B24B-0B4F62D3380D}" dt="2020-09-20T09:05:37.490" v="57" actId="20577"/>
      <pc:docMkLst>
        <pc:docMk/>
      </pc:docMkLst>
      <pc:sldChg chg="modSp">
        <pc:chgData name="Andrea Georgina Hernandez Limon" userId="S::agh94@nau.edu::6fcd4d0b-4b7f-4755-a530-9eb3ae6ce82a" providerId="AD" clId="Web-{892E3415-9D48-4AFD-B24B-0B4F62D3380D}" dt="2020-09-20T08:56:13.457" v="23" actId="20577"/>
        <pc:sldMkLst>
          <pc:docMk/>
          <pc:sldMk cId="1575825831" sldId="257"/>
        </pc:sldMkLst>
        <pc:spChg chg="mod">
          <ac:chgData name="Andrea Georgina Hernandez Limon" userId="S::agh94@nau.edu::6fcd4d0b-4b7f-4755-a530-9eb3ae6ce82a" providerId="AD" clId="Web-{892E3415-9D48-4AFD-B24B-0B4F62D3380D}" dt="2020-09-20T08:56:13.457" v="23" actId="20577"/>
          <ac:spMkLst>
            <pc:docMk/>
            <pc:sldMk cId="1575825831" sldId="257"/>
            <ac:spMk id="3" creationId="{32A34918-96CB-430D-ACD1-FE6224F7E1E9}"/>
          </ac:spMkLst>
        </pc:spChg>
      </pc:sldChg>
      <pc:sldChg chg="modSp addCm">
        <pc:chgData name="Andrea Georgina Hernandez Limon" userId="S::agh94@nau.edu::6fcd4d0b-4b7f-4755-a530-9eb3ae6ce82a" providerId="AD" clId="Web-{892E3415-9D48-4AFD-B24B-0B4F62D3380D}" dt="2020-09-20T09:01:24.168" v="33"/>
        <pc:sldMkLst>
          <pc:docMk/>
          <pc:sldMk cId="2142296876" sldId="258"/>
        </pc:sldMkLst>
        <pc:spChg chg="mod">
          <ac:chgData name="Andrea Georgina Hernandez Limon" userId="S::agh94@nau.edu::6fcd4d0b-4b7f-4755-a530-9eb3ae6ce82a" providerId="AD" clId="Web-{892E3415-9D48-4AFD-B24B-0B4F62D3380D}" dt="2020-09-20T08:58:41.253" v="31" actId="20577"/>
          <ac:spMkLst>
            <pc:docMk/>
            <pc:sldMk cId="2142296876" sldId="258"/>
            <ac:spMk id="3" creationId="{8A951CDB-D8D7-4FA7-AB2D-89F3AFEEFB4F}"/>
          </ac:spMkLst>
        </pc:spChg>
      </pc:sldChg>
      <pc:sldChg chg="modSp">
        <pc:chgData name="Andrea Georgina Hernandez Limon" userId="S::agh94@nau.edu::6fcd4d0b-4b7f-4755-a530-9eb3ae6ce82a" providerId="AD" clId="Web-{892E3415-9D48-4AFD-B24B-0B4F62D3380D}" dt="2020-09-20T09:05:37.490" v="57" actId="20577"/>
        <pc:sldMkLst>
          <pc:docMk/>
          <pc:sldMk cId="3236556734" sldId="260"/>
        </pc:sldMkLst>
        <pc:spChg chg="mod">
          <ac:chgData name="Andrea Georgina Hernandez Limon" userId="S::agh94@nau.edu::6fcd4d0b-4b7f-4755-a530-9eb3ae6ce82a" providerId="AD" clId="Web-{892E3415-9D48-4AFD-B24B-0B4F62D3380D}" dt="2020-09-20T09:05:37.490" v="57" actId="20577"/>
          <ac:spMkLst>
            <pc:docMk/>
            <pc:sldMk cId="3236556734" sldId="260"/>
            <ac:spMk id="3" creationId="{ACC6AFD9-091A-4908-B023-23DB8FEE0223}"/>
          </ac:spMkLst>
        </pc:spChg>
      </pc:sldChg>
      <pc:sldChg chg="modSp">
        <pc:chgData name="Andrea Georgina Hernandez Limon" userId="S::agh94@nau.edu::6fcd4d0b-4b7f-4755-a530-9eb3ae6ce82a" providerId="AD" clId="Web-{892E3415-9D48-4AFD-B24B-0B4F62D3380D}" dt="2020-09-20T08:55:22.439" v="9" actId="20577"/>
        <pc:sldMkLst>
          <pc:docMk/>
          <pc:sldMk cId="3284072101" sldId="265"/>
        </pc:sldMkLst>
        <pc:spChg chg="mod">
          <ac:chgData name="Andrea Georgina Hernandez Limon" userId="S::agh94@nau.edu::6fcd4d0b-4b7f-4755-a530-9eb3ae6ce82a" providerId="AD" clId="Web-{892E3415-9D48-4AFD-B24B-0B4F62D3380D}" dt="2020-09-20T08:55:14.095" v="2" actId="20577"/>
          <ac:spMkLst>
            <pc:docMk/>
            <pc:sldMk cId="3284072101" sldId="265"/>
            <ac:spMk id="4" creationId="{4D5347C3-E714-4FC2-91EA-0ED3E233C3E1}"/>
          </ac:spMkLst>
        </pc:spChg>
        <pc:spChg chg="mod">
          <ac:chgData name="Andrea Georgina Hernandez Limon" userId="S::agh94@nau.edu::6fcd4d0b-4b7f-4755-a530-9eb3ae6ce82a" providerId="AD" clId="Web-{892E3415-9D48-4AFD-B24B-0B4F62D3380D}" dt="2020-09-20T08:55:22.439" v="9" actId="20577"/>
          <ac:spMkLst>
            <pc:docMk/>
            <pc:sldMk cId="3284072101" sldId="265"/>
            <ac:spMk id="10" creationId="{C346337A-653C-4D44-8A17-13DFE1628938}"/>
          </ac:spMkLst>
        </pc:spChg>
      </pc:sldChg>
    </pc:docChg>
  </pc:docChgLst>
  <pc:docChgLst>
    <pc:chgData name="Alexander D Soto" userId="S::ads524@nau.edu::1d982df1-030d-4b8e-8ebd-952ddd1b2008" providerId="AD" clId="Web-{FA7E5CF1-0A3B-4740-9A19-754AF62B12ED}"/>
    <pc:docChg chg="addSld delSld modSld">
      <pc:chgData name="Alexander D Soto" userId="S::ads524@nau.edu::1d982df1-030d-4b8e-8ebd-952ddd1b2008" providerId="AD" clId="Web-{FA7E5CF1-0A3B-4740-9A19-754AF62B12ED}" dt="2020-09-20T01:20:22.983" v="44" actId="20577"/>
      <pc:docMkLst>
        <pc:docMk/>
      </pc:docMkLst>
      <pc:sldChg chg="modSp">
        <pc:chgData name="Alexander D Soto" userId="S::ads524@nau.edu::1d982df1-030d-4b8e-8ebd-952ddd1b2008" providerId="AD" clId="Web-{FA7E5CF1-0A3B-4740-9A19-754AF62B12ED}" dt="2020-09-20T01:19:29.715" v="2" actId="20577"/>
        <pc:sldMkLst>
          <pc:docMk/>
          <pc:sldMk cId="4260297400" sldId="261"/>
        </pc:sldMkLst>
        <pc:spChg chg="mod">
          <ac:chgData name="Alexander D Soto" userId="S::ads524@nau.edu::1d982df1-030d-4b8e-8ebd-952ddd1b2008" providerId="AD" clId="Web-{FA7E5CF1-0A3B-4740-9A19-754AF62B12ED}" dt="2020-09-20T01:19:29.715" v="2" actId="20577"/>
          <ac:spMkLst>
            <pc:docMk/>
            <pc:sldMk cId="4260297400" sldId="261"/>
            <ac:spMk id="3" creationId="{400C03C8-4C2C-41A1-BFFF-F5688B5F56EF}"/>
          </ac:spMkLst>
        </pc:spChg>
      </pc:sldChg>
      <pc:sldChg chg="del">
        <pc:chgData name="Alexander D Soto" userId="S::ads524@nau.edu::1d982df1-030d-4b8e-8ebd-952ddd1b2008" providerId="AD" clId="Web-{FA7E5CF1-0A3B-4740-9A19-754AF62B12ED}" dt="2020-09-20T01:19:48.919" v="5"/>
        <pc:sldMkLst>
          <pc:docMk/>
          <pc:sldMk cId="805290404" sldId="264"/>
        </pc:sldMkLst>
      </pc:sldChg>
      <pc:sldChg chg="modSp new">
        <pc:chgData name="Alexander D Soto" userId="S::ads524@nau.edu::1d982df1-030d-4b8e-8ebd-952ddd1b2008" providerId="AD" clId="Web-{FA7E5CF1-0A3B-4740-9A19-754AF62B12ED}" dt="2020-09-20T01:20:22.983" v="43" actId="20577"/>
        <pc:sldMkLst>
          <pc:docMk/>
          <pc:sldMk cId="2268543933" sldId="266"/>
        </pc:sldMkLst>
        <pc:spChg chg="mod">
          <ac:chgData name="Alexander D Soto" userId="S::ads524@nau.edu::1d982df1-030d-4b8e-8ebd-952ddd1b2008" providerId="AD" clId="Web-{FA7E5CF1-0A3B-4740-9A19-754AF62B12ED}" dt="2020-09-20T01:20:22.983" v="43" actId="20577"/>
          <ac:spMkLst>
            <pc:docMk/>
            <pc:sldMk cId="2268543933" sldId="266"/>
            <ac:spMk id="2" creationId="{FBBE2B8C-8FD1-47C4-A53C-2C18F0BE488D}"/>
          </ac:spMkLst>
        </pc:spChg>
      </pc:sldChg>
    </pc:docChg>
  </pc:docChgLst>
  <pc:docChgLst>
    <pc:chgData name="Andrea Georgina Hernandez Limon" userId="S::agh94@nau.edu::6fcd4d0b-4b7f-4755-a530-9eb3ae6ce82a" providerId="AD" clId="Web-{7E19412E-8936-412F-B969-FED7E8357857}"/>
    <pc:docChg chg="">
      <pc:chgData name="Andrea Georgina Hernandez Limon" userId="S::agh94@nau.edu::6fcd4d0b-4b7f-4755-a530-9eb3ae6ce82a" providerId="AD" clId="Web-{7E19412E-8936-412F-B969-FED7E8357857}" dt="2020-09-21T05:19:39.254" v="1"/>
      <pc:docMkLst>
        <pc:docMk/>
      </pc:docMkLst>
      <pc:sldChg chg="addCm">
        <pc:chgData name="Andrea Georgina Hernandez Limon" userId="S::agh94@nau.edu::6fcd4d0b-4b7f-4755-a530-9eb3ae6ce82a" providerId="AD" clId="Web-{7E19412E-8936-412F-B969-FED7E8357857}" dt="2020-09-21T05:19:39.254" v="1"/>
        <pc:sldMkLst>
          <pc:docMk/>
          <pc:sldMk cId="2142296876" sldId="258"/>
        </pc:sldMkLst>
      </pc:sldChg>
      <pc:sldChg chg="delCm">
        <pc:chgData name="Andrea Georgina Hernandez Limon" userId="S::agh94@nau.edu::6fcd4d0b-4b7f-4755-a530-9eb3ae6ce82a" providerId="AD" clId="Web-{7E19412E-8936-412F-B969-FED7E8357857}" dt="2020-09-21T05:18:17.874" v="0"/>
        <pc:sldMkLst>
          <pc:docMk/>
          <pc:sldMk cId="4260297400" sldId="261"/>
        </pc:sldMkLst>
      </pc:sldChg>
    </pc:docChg>
  </pc:docChgLst>
  <pc:docChgLst>
    <pc:chgData name="Jake Howells West" userId="S::jhw83@nau.edu::dfd8c275-9a97-4991-a7e2-a4c8295121da" providerId="AD" clId="Web-{CC50C1AD-7EB4-40A7-929F-D863B1335E1A}"/>
    <pc:docChg chg="modSld">
      <pc:chgData name="Jake Howells West" userId="S::jhw83@nau.edu::dfd8c275-9a97-4991-a7e2-a4c8295121da" providerId="AD" clId="Web-{CC50C1AD-7EB4-40A7-929F-D863B1335E1A}" dt="2020-09-20T21:09:32.586" v="1275" actId="20577"/>
      <pc:docMkLst>
        <pc:docMk/>
      </pc:docMkLst>
      <pc:sldChg chg="addSp delSp modSp delCm">
        <pc:chgData name="Jake Howells West" userId="S::jhw83@nau.edu::dfd8c275-9a97-4991-a7e2-a4c8295121da" providerId="AD" clId="Web-{CC50C1AD-7EB4-40A7-929F-D863B1335E1A}" dt="2020-09-20T21:05:10.285" v="1043" actId="20577"/>
        <pc:sldMkLst>
          <pc:docMk/>
          <pc:sldMk cId="2142296876" sldId="258"/>
        </pc:sldMkLst>
        <pc:spChg chg="mod">
          <ac:chgData name="Jake Howells West" userId="S::jhw83@nau.edu::dfd8c275-9a97-4991-a7e2-a4c8295121da" providerId="AD" clId="Web-{CC50C1AD-7EB4-40A7-929F-D863B1335E1A}" dt="2020-09-20T20:50:48.787" v="266" actId="20577"/>
          <ac:spMkLst>
            <pc:docMk/>
            <pc:sldMk cId="2142296876" sldId="258"/>
            <ac:spMk id="2" creationId="{F1B91EB2-D47C-4926-96AF-3142D0C140B3}"/>
          </ac:spMkLst>
        </pc:spChg>
        <pc:spChg chg="mod">
          <ac:chgData name="Jake Howells West" userId="S::jhw83@nau.edu::dfd8c275-9a97-4991-a7e2-a4c8295121da" providerId="AD" clId="Web-{CC50C1AD-7EB4-40A7-929F-D863B1335E1A}" dt="2020-09-20T21:05:10.285" v="1043" actId="20577"/>
          <ac:spMkLst>
            <pc:docMk/>
            <pc:sldMk cId="2142296876" sldId="258"/>
            <ac:spMk id="3" creationId="{8A951CDB-D8D7-4FA7-AB2D-89F3AFEEFB4F}"/>
          </ac:spMkLst>
        </pc:spChg>
        <pc:picChg chg="add mod">
          <ac:chgData name="Jake Howells West" userId="S::jhw83@nau.edu::dfd8c275-9a97-4991-a7e2-a4c8295121da" providerId="AD" clId="Web-{CC50C1AD-7EB4-40A7-929F-D863B1335E1A}" dt="2020-09-20T21:01:16.953" v="514" actId="1076"/>
          <ac:picMkLst>
            <pc:docMk/>
            <pc:sldMk cId="2142296876" sldId="258"/>
            <ac:picMk id="4" creationId="{09871133-AB31-4478-9DD4-C3E9C45DAED2}"/>
          </ac:picMkLst>
        </pc:picChg>
        <pc:picChg chg="del mod">
          <ac:chgData name="Jake Howells West" userId="S::jhw83@nau.edu::dfd8c275-9a97-4991-a7e2-a4c8295121da" providerId="AD" clId="Web-{CC50C1AD-7EB4-40A7-929F-D863B1335E1A}" dt="2020-09-20T21:00:47.922" v="510"/>
          <ac:picMkLst>
            <pc:docMk/>
            <pc:sldMk cId="2142296876" sldId="258"/>
            <ac:picMk id="5" creationId="{0B2B4AB6-340C-4A34-9EA1-34B9ED75492C}"/>
          </ac:picMkLst>
        </pc:picChg>
      </pc:sldChg>
      <pc:sldChg chg="addSp delSp modSp">
        <pc:chgData name="Jake Howells West" userId="S::jhw83@nau.edu::dfd8c275-9a97-4991-a7e2-a4c8295121da" providerId="AD" clId="Web-{CC50C1AD-7EB4-40A7-929F-D863B1335E1A}" dt="2020-09-20T21:09:32.586" v="1274" actId="20577"/>
        <pc:sldMkLst>
          <pc:docMk/>
          <pc:sldMk cId="1569004504" sldId="259"/>
        </pc:sldMkLst>
        <pc:spChg chg="mod">
          <ac:chgData name="Jake Howells West" userId="S::jhw83@nau.edu::dfd8c275-9a97-4991-a7e2-a4c8295121da" providerId="AD" clId="Web-{CC50C1AD-7EB4-40A7-929F-D863B1335E1A}" dt="2020-09-20T20:52:23.414" v="302" actId="20577"/>
          <ac:spMkLst>
            <pc:docMk/>
            <pc:sldMk cId="1569004504" sldId="259"/>
            <ac:spMk id="2" creationId="{5C27D3A3-B1EC-4FD9-A67F-36D5901CD26D}"/>
          </ac:spMkLst>
        </pc:spChg>
        <pc:spChg chg="mod">
          <ac:chgData name="Jake Howells West" userId="S::jhw83@nau.edu::dfd8c275-9a97-4991-a7e2-a4c8295121da" providerId="AD" clId="Web-{CC50C1AD-7EB4-40A7-929F-D863B1335E1A}" dt="2020-09-20T21:09:32.586" v="1274" actId="20577"/>
          <ac:spMkLst>
            <pc:docMk/>
            <pc:sldMk cId="1569004504" sldId="259"/>
            <ac:spMk id="3" creationId="{07EF7C0B-5247-4250-B0C1-AB14374292F9}"/>
          </ac:spMkLst>
        </pc:spChg>
        <pc:spChg chg="del">
          <ac:chgData name="Jake Howells West" userId="S::jhw83@nau.edu::dfd8c275-9a97-4991-a7e2-a4c8295121da" providerId="AD" clId="Web-{CC50C1AD-7EB4-40A7-929F-D863B1335E1A}" dt="2020-09-20T20:52:27.586" v="305"/>
          <ac:spMkLst>
            <pc:docMk/>
            <pc:sldMk cId="1569004504" sldId="259"/>
            <ac:spMk id="4" creationId="{3EB4B818-6EEE-4EFB-BE21-C770B185ACC0}"/>
          </ac:spMkLst>
        </pc:spChg>
        <pc:picChg chg="add mod">
          <ac:chgData name="Jake Howells West" userId="S::jhw83@nau.edu::dfd8c275-9a97-4991-a7e2-a4c8295121da" providerId="AD" clId="Web-{CC50C1AD-7EB4-40A7-929F-D863B1335E1A}" dt="2020-09-20T21:06:22.412" v="1049" actId="1076"/>
          <ac:picMkLst>
            <pc:docMk/>
            <pc:sldMk cId="1569004504" sldId="259"/>
            <ac:picMk id="6" creationId="{7AB019DF-E89C-4014-84CA-DF6D2C02819A}"/>
          </ac:picMkLst>
        </pc:picChg>
      </pc:sldChg>
    </pc:docChg>
  </pc:docChgLst>
  <pc:docChgLst>
    <pc:chgData name="Sam A Mangialardi" userId="c95fa8d0-8aa5-43d6-9d31-8ba6f893c9b3" providerId="ADAL" clId="{2A70B57E-F8E7-4234-B8F1-59C9579DB38F}"/>
    <pc:docChg chg="custSel modSld">
      <pc:chgData name="Sam A Mangialardi" userId="c95fa8d0-8aa5-43d6-9d31-8ba6f893c9b3" providerId="ADAL" clId="{2A70B57E-F8E7-4234-B8F1-59C9579DB38F}" dt="2020-09-21T05:01:59.541" v="457" actId="2711"/>
      <pc:docMkLst>
        <pc:docMk/>
      </pc:docMkLst>
      <pc:sldChg chg="modSp mod">
        <pc:chgData name="Sam A Mangialardi" userId="c95fa8d0-8aa5-43d6-9d31-8ba6f893c9b3" providerId="ADAL" clId="{2A70B57E-F8E7-4234-B8F1-59C9579DB38F}" dt="2020-09-21T04:55:48.182" v="25" actId="20577"/>
        <pc:sldMkLst>
          <pc:docMk/>
          <pc:sldMk cId="2894660643" sldId="263"/>
        </pc:sldMkLst>
        <pc:spChg chg="mod">
          <ac:chgData name="Sam A Mangialardi" userId="c95fa8d0-8aa5-43d6-9d31-8ba6f893c9b3" providerId="ADAL" clId="{2A70B57E-F8E7-4234-B8F1-59C9579DB38F}" dt="2020-09-21T04:55:48.182" v="25" actId="20577"/>
          <ac:spMkLst>
            <pc:docMk/>
            <pc:sldMk cId="2894660643" sldId="263"/>
            <ac:spMk id="3" creationId="{E427C1D1-C130-4D5B-A9CB-297DAC8B1FB0}"/>
          </ac:spMkLst>
        </pc:spChg>
      </pc:sldChg>
      <pc:sldChg chg="modSp mod modCm">
        <pc:chgData name="Sam A Mangialardi" userId="c95fa8d0-8aa5-43d6-9d31-8ba6f893c9b3" providerId="ADAL" clId="{2A70B57E-F8E7-4234-B8F1-59C9579DB38F}" dt="2020-09-21T05:01:59.541" v="457" actId="2711"/>
        <pc:sldMkLst>
          <pc:docMk/>
          <pc:sldMk cId="2268543933" sldId="266"/>
        </pc:sldMkLst>
        <pc:spChg chg="mod">
          <ac:chgData name="Sam A Mangialardi" userId="c95fa8d0-8aa5-43d6-9d31-8ba6f893c9b3" providerId="ADAL" clId="{2A70B57E-F8E7-4234-B8F1-59C9579DB38F}" dt="2020-09-21T05:01:59.541" v="457" actId="2711"/>
          <ac:spMkLst>
            <pc:docMk/>
            <pc:sldMk cId="2268543933" sldId="266"/>
            <ac:spMk id="3" creationId="{BB2448F4-EA7E-4C4A-AC1E-9D27F0483405}"/>
          </ac:spMkLst>
        </pc:spChg>
      </pc:sldChg>
    </pc:docChg>
  </pc:docChgLst>
  <pc:docChgLst>
    <pc:chgData name="Sam A Mangialardi" userId="S::sam927@nau.edu::c95fa8d0-8aa5-43d6-9d31-8ba6f893c9b3" providerId="AD" clId="Web-{0F5C663E-F760-42D4-89E7-33B0913061FF}"/>
    <pc:docChg chg="modSld">
      <pc:chgData name="Sam A Mangialardi" userId="S::sam927@nau.edu::c95fa8d0-8aa5-43d6-9d31-8ba6f893c9b3" providerId="AD" clId="Web-{0F5C663E-F760-42D4-89E7-33B0913061FF}" dt="2020-09-21T04:49:44.041" v="298" actId="20577"/>
      <pc:docMkLst>
        <pc:docMk/>
      </pc:docMkLst>
      <pc:sldChg chg="modSp">
        <pc:chgData name="Sam A Mangialardi" userId="S::sam927@nau.edu::c95fa8d0-8aa5-43d6-9d31-8ba6f893c9b3" providerId="AD" clId="Web-{0F5C663E-F760-42D4-89E7-33B0913061FF}" dt="2020-09-21T04:02:20.538" v="241" actId="20577"/>
        <pc:sldMkLst>
          <pc:docMk/>
          <pc:sldMk cId="2163425992" sldId="262"/>
        </pc:sldMkLst>
        <pc:spChg chg="mod">
          <ac:chgData name="Sam A Mangialardi" userId="S::sam927@nau.edu::c95fa8d0-8aa5-43d6-9d31-8ba6f893c9b3" providerId="AD" clId="Web-{0F5C663E-F760-42D4-89E7-33B0913061FF}" dt="2020-09-21T04:02:20.538" v="241" actId="20577"/>
          <ac:spMkLst>
            <pc:docMk/>
            <pc:sldMk cId="2163425992" sldId="262"/>
            <ac:spMk id="3" creationId="{FC22CCAA-FAD8-4E23-B728-F0D4C3AA0D30}"/>
          </ac:spMkLst>
        </pc:spChg>
      </pc:sldChg>
      <pc:sldChg chg="modSp">
        <pc:chgData name="Sam A Mangialardi" userId="S::sam927@nau.edu::c95fa8d0-8aa5-43d6-9d31-8ba6f893c9b3" providerId="AD" clId="Web-{0F5C663E-F760-42D4-89E7-33B0913061FF}" dt="2020-09-21T04:49:41.338" v="296" actId="20577"/>
        <pc:sldMkLst>
          <pc:docMk/>
          <pc:sldMk cId="2268543933" sldId="266"/>
        </pc:sldMkLst>
        <pc:spChg chg="mod">
          <ac:chgData name="Sam A Mangialardi" userId="S::sam927@nau.edu::c95fa8d0-8aa5-43d6-9d31-8ba6f893c9b3" providerId="AD" clId="Web-{0F5C663E-F760-42D4-89E7-33B0913061FF}" dt="2020-09-21T04:49:41.338" v="296" actId="20577"/>
          <ac:spMkLst>
            <pc:docMk/>
            <pc:sldMk cId="2268543933" sldId="266"/>
            <ac:spMk id="3" creationId="{BB2448F4-EA7E-4C4A-AC1E-9D27F0483405}"/>
          </ac:spMkLst>
        </pc:spChg>
      </pc:sldChg>
    </pc:docChg>
  </pc:docChgLst>
  <pc:docChgLst>
    <pc:chgData name="Andrea Georgina Hernandez Limon" userId="S::agh94@nau.edu::6fcd4d0b-4b7f-4755-a530-9eb3ae6ce82a" providerId="AD" clId="Web-{8E06BCD1-B21D-4058-9113-9025751AA622}"/>
    <pc:docChg chg="modSld">
      <pc:chgData name="Andrea Georgina Hernandez Limon" userId="S::agh94@nau.edu::6fcd4d0b-4b7f-4755-a530-9eb3ae6ce82a" providerId="AD" clId="Web-{8E06BCD1-B21D-4058-9113-9025751AA622}" dt="2020-09-23T21:10:59.536" v="10" actId="20577"/>
      <pc:docMkLst>
        <pc:docMk/>
      </pc:docMkLst>
      <pc:sldChg chg="modSp">
        <pc:chgData name="Andrea Georgina Hernandez Limon" userId="S::agh94@nau.edu::6fcd4d0b-4b7f-4755-a530-9eb3ae6ce82a" providerId="AD" clId="Web-{8E06BCD1-B21D-4058-9113-9025751AA622}" dt="2020-09-23T21:10:59.536" v="10" actId="20577"/>
        <pc:sldMkLst>
          <pc:docMk/>
          <pc:sldMk cId="2163425992" sldId="262"/>
        </pc:sldMkLst>
        <pc:spChg chg="mod">
          <ac:chgData name="Andrea Georgina Hernandez Limon" userId="S::agh94@nau.edu::6fcd4d0b-4b7f-4755-a530-9eb3ae6ce82a" providerId="AD" clId="Web-{8E06BCD1-B21D-4058-9113-9025751AA622}" dt="2020-09-23T21:10:59.536" v="10" actId="20577"/>
          <ac:spMkLst>
            <pc:docMk/>
            <pc:sldMk cId="2163425992" sldId="262"/>
            <ac:spMk id="3" creationId="{FC22CCAA-FAD8-4E23-B728-F0D4C3AA0D30}"/>
          </ac:spMkLst>
        </pc:spChg>
      </pc:sldChg>
    </pc:docChg>
  </pc:docChgLst>
  <pc:docChgLst>
    <pc:chgData name="Alexander D Soto" userId="S::ads524@nau.edu::1d982df1-030d-4b8e-8ebd-952ddd1b2008" providerId="AD" clId="Web-{2B1D917A-49E7-40FC-93C3-415A42022739}"/>
    <pc:docChg chg="modSld">
      <pc:chgData name="Alexander D Soto" userId="S::ads524@nau.edu::1d982df1-030d-4b8e-8ebd-952ddd1b2008" providerId="AD" clId="Web-{2B1D917A-49E7-40FC-93C3-415A42022739}" dt="2020-09-19T23:58:37.782" v="28" actId="20577"/>
      <pc:docMkLst>
        <pc:docMk/>
      </pc:docMkLst>
      <pc:sldChg chg="modSp">
        <pc:chgData name="Alexander D Soto" userId="S::ads524@nau.edu::1d982df1-030d-4b8e-8ebd-952ddd1b2008" providerId="AD" clId="Web-{2B1D917A-49E7-40FC-93C3-415A42022739}" dt="2020-09-19T23:56:21.908" v="12" actId="20577"/>
        <pc:sldMkLst>
          <pc:docMk/>
          <pc:sldMk cId="1575825831" sldId="257"/>
        </pc:sldMkLst>
        <pc:spChg chg="mod">
          <ac:chgData name="Alexander D Soto" userId="S::ads524@nau.edu::1d982df1-030d-4b8e-8ebd-952ddd1b2008" providerId="AD" clId="Web-{2B1D917A-49E7-40FC-93C3-415A42022739}" dt="2020-09-19T23:56:21.908" v="12" actId="20577"/>
          <ac:spMkLst>
            <pc:docMk/>
            <pc:sldMk cId="1575825831" sldId="257"/>
            <ac:spMk id="3" creationId="{32A34918-96CB-430D-ACD1-FE6224F7E1E9}"/>
          </ac:spMkLst>
        </pc:spChg>
      </pc:sldChg>
      <pc:sldChg chg="modSp">
        <pc:chgData name="Alexander D Soto" userId="S::ads524@nau.edu::1d982df1-030d-4b8e-8ebd-952ddd1b2008" providerId="AD" clId="Web-{2B1D917A-49E7-40FC-93C3-415A42022739}" dt="2020-09-19T23:58:37.782" v="27" actId="20577"/>
        <pc:sldMkLst>
          <pc:docMk/>
          <pc:sldMk cId="2142296876" sldId="258"/>
        </pc:sldMkLst>
        <pc:spChg chg="mod">
          <ac:chgData name="Alexander D Soto" userId="S::ads524@nau.edu::1d982df1-030d-4b8e-8ebd-952ddd1b2008" providerId="AD" clId="Web-{2B1D917A-49E7-40FC-93C3-415A42022739}" dt="2020-09-19T23:58:37.782" v="27" actId="20577"/>
          <ac:spMkLst>
            <pc:docMk/>
            <pc:sldMk cId="2142296876" sldId="258"/>
            <ac:spMk id="3" creationId="{8A951CDB-D8D7-4FA7-AB2D-89F3AFEEFB4F}"/>
          </ac:spMkLst>
        </pc:spChg>
      </pc:sldChg>
    </pc:docChg>
  </pc:docChgLst>
  <pc:docChgLst>
    <pc:chgData name="Timothy D Anderson" userId="S::tda62@nau.edu::f33d95cc-121d-4b65-b3f3-b1c0eec26770" providerId="AD" clId="Web-{1BA1F249-3914-4B19-9A53-E3ACBB1DC4AE}"/>
    <pc:docChg chg="modSld">
      <pc:chgData name="Timothy D Anderson" userId="S::tda62@nau.edu::f33d95cc-121d-4b65-b3f3-b1c0eec26770" providerId="AD" clId="Web-{1BA1F249-3914-4B19-9A53-E3ACBB1DC4AE}" dt="2020-09-20T17:49:06.583" v="29" actId="20577"/>
      <pc:docMkLst>
        <pc:docMk/>
      </pc:docMkLst>
      <pc:sldChg chg="modSp">
        <pc:chgData name="Timothy D Anderson" userId="S::tda62@nau.edu::f33d95cc-121d-4b65-b3f3-b1c0eec26770" providerId="AD" clId="Web-{1BA1F249-3914-4B19-9A53-E3ACBB1DC4AE}" dt="2020-09-20T17:48:56.723" v="18" actId="20577"/>
        <pc:sldMkLst>
          <pc:docMk/>
          <pc:sldMk cId="1575825831" sldId="257"/>
        </pc:sldMkLst>
        <pc:spChg chg="mod">
          <ac:chgData name="Timothy D Anderson" userId="S::tda62@nau.edu::f33d95cc-121d-4b65-b3f3-b1c0eec26770" providerId="AD" clId="Web-{1BA1F249-3914-4B19-9A53-E3ACBB1DC4AE}" dt="2020-09-20T17:48:53.973" v="13" actId="20577"/>
          <ac:spMkLst>
            <pc:docMk/>
            <pc:sldMk cId="1575825831" sldId="257"/>
            <ac:spMk id="2" creationId="{3BF093AB-7B2A-4BC3-B4F6-1BCFB8D19ED9}"/>
          </ac:spMkLst>
        </pc:spChg>
        <pc:spChg chg="mod">
          <ac:chgData name="Timothy D Anderson" userId="S::tda62@nau.edu::f33d95cc-121d-4b65-b3f3-b1c0eec26770" providerId="AD" clId="Web-{1BA1F249-3914-4B19-9A53-E3ACBB1DC4AE}" dt="2020-09-20T17:48:56.723" v="18" actId="20577"/>
          <ac:spMkLst>
            <pc:docMk/>
            <pc:sldMk cId="1575825831" sldId="257"/>
            <ac:spMk id="3" creationId="{32A34918-96CB-430D-ACD1-FE6224F7E1E9}"/>
          </ac:spMkLst>
        </pc:spChg>
      </pc:sldChg>
      <pc:sldChg chg="addCm">
        <pc:chgData name="Timothy D Anderson" userId="S::tda62@nau.edu::f33d95cc-121d-4b65-b3f3-b1c0eec26770" providerId="AD" clId="Web-{1BA1F249-3914-4B19-9A53-E3ACBB1DC4AE}" dt="2020-09-20T17:48:44.848" v="12"/>
        <pc:sldMkLst>
          <pc:docMk/>
          <pc:sldMk cId="2142296876" sldId="258"/>
        </pc:sldMkLst>
      </pc:sldChg>
      <pc:sldChg chg="modSp">
        <pc:chgData name="Timothy D Anderson" userId="S::tda62@nau.edu::f33d95cc-121d-4b65-b3f3-b1c0eec26770" providerId="AD" clId="Web-{1BA1F249-3914-4B19-9A53-E3ACBB1DC4AE}" dt="2020-09-20T17:47:36.672" v="9" actId="20577"/>
        <pc:sldMkLst>
          <pc:docMk/>
          <pc:sldMk cId="2894660643" sldId="263"/>
        </pc:sldMkLst>
        <pc:spChg chg="mod">
          <ac:chgData name="Timothy D Anderson" userId="S::tda62@nau.edu::f33d95cc-121d-4b65-b3f3-b1c0eec26770" providerId="AD" clId="Web-{1BA1F249-3914-4B19-9A53-E3ACBB1DC4AE}" dt="2020-09-20T17:47:36.672" v="9" actId="20577"/>
          <ac:spMkLst>
            <pc:docMk/>
            <pc:sldMk cId="2894660643" sldId="263"/>
            <ac:spMk id="3" creationId="{E427C1D1-C130-4D5B-A9CB-297DAC8B1FB0}"/>
          </ac:spMkLst>
        </pc:spChg>
      </pc:sldChg>
      <pc:sldChg chg="modSp">
        <pc:chgData name="Timothy D Anderson" userId="S::tda62@nau.edu::f33d95cc-121d-4b65-b3f3-b1c0eec26770" providerId="AD" clId="Web-{1BA1F249-3914-4B19-9A53-E3ACBB1DC4AE}" dt="2020-09-20T17:49:06.583" v="28" actId="20577"/>
        <pc:sldMkLst>
          <pc:docMk/>
          <pc:sldMk cId="3284072101" sldId="265"/>
        </pc:sldMkLst>
        <pc:spChg chg="mod">
          <ac:chgData name="Timothy D Anderson" userId="S::tda62@nau.edu::f33d95cc-121d-4b65-b3f3-b1c0eec26770" providerId="AD" clId="Web-{1BA1F249-3914-4B19-9A53-E3ACBB1DC4AE}" dt="2020-09-20T17:49:01.192" v="20" actId="20577"/>
          <ac:spMkLst>
            <pc:docMk/>
            <pc:sldMk cId="3284072101" sldId="265"/>
            <ac:spMk id="2" creationId="{2F12C15F-AD08-4846-8BA7-15FB297969FC}"/>
          </ac:spMkLst>
        </pc:spChg>
        <pc:spChg chg="mod">
          <ac:chgData name="Timothy D Anderson" userId="S::tda62@nau.edu::f33d95cc-121d-4b65-b3f3-b1c0eec26770" providerId="AD" clId="Web-{1BA1F249-3914-4B19-9A53-E3ACBB1DC4AE}" dt="2020-09-20T17:49:06.583" v="28" actId="20577"/>
          <ac:spMkLst>
            <pc:docMk/>
            <pc:sldMk cId="3284072101" sldId="265"/>
            <ac:spMk id="4" creationId="{4D5347C3-E714-4FC2-91EA-0ED3E233C3E1}"/>
          </ac:spMkLst>
        </pc:spChg>
        <pc:spChg chg="mod">
          <ac:chgData name="Timothy D Anderson" userId="S::tda62@nau.edu::f33d95cc-121d-4b65-b3f3-b1c0eec26770" providerId="AD" clId="Web-{1BA1F249-3914-4B19-9A53-E3ACBB1DC4AE}" dt="2020-09-20T17:49:04.427" v="23" actId="20577"/>
          <ac:spMkLst>
            <pc:docMk/>
            <pc:sldMk cId="3284072101" sldId="265"/>
            <ac:spMk id="10" creationId="{C346337A-653C-4D44-8A17-13DFE1628938}"/>
          </ac:spMkLst>
        </pc:spChg>
      </pc:sldChg>
    </pc:docChg>
  </pc:docChgLst>
  <pc:docChgLst>
    <pc:chgData name="Andrea Georgina Hernandez Limon" userId="6fcd4d0b-4b7f-4755-a530-9eb3ae6ce82a" providerId="ADAL" clId="{CA9DE47A-F542-4FE9-9905-05A75AB9D9AF}"/>
    <pc:docChg chg="undo redo custSel mod modSld">
      <pc:chgData name="Andrea Georgina Hernandez Limon" userId="6fcd4d0b-4b7f-4755-a530-9eb3ae6ce82a" providerId="ADAL" clId="{CA9DE47A-F542-4FE9-9905-05A75AB9D9AF}" dt="2020-09-20T10:16:52.309" v="1112" actId="20577"/>
      <pc:docMkLst>
        <pc:docMk/>
      </pc:docMkLst>
      <pc:sldChg chg="modSp mod">
        <pc:chgData name="Andrea Georgina Hernandez Limon" userId="6fcd4d0b-4b7f-4755-a530-9eb3ae6ce82a" providerId="ADAL" clId="{CA9DE47A-F542-4FE9-9905-05A75AB9D9AF}" dt="2020-09-20T10:04:06.870" v="771"/>
        <pc:sldMkLst>
          <pc:docMk/>
          <pc:sldMk cId="109857222" sldId="256"/>
        </pc:sldMkLst>
        <pc:spChg chg="mod">
          <ac:chgData name="Andrea Georgina Hernandez Limon" userId="6fcd4d0b-4b7f-4755-a530-9eb3ae6ce82a" providerId="ADAL" clId="{CA9DE47A-F542-4FE9-9905-05A75AB9D9AF}" dt="2020-09-20T10:04:06.870" v="771"/>
          <ac:spMkLst>
            <pc:docMk/>
            <pc:sldMk cId="109857222" sldId="256"/>
            <ac:spMk id="3" creationId="{00000000-0000-0000-0000-000000000000}"/>
          </ac:spMkLst>
        </pc:spChg>
      </pc:sldChg>
      <pc:sldChg chg="addCm modCm">
        <pc:chgData name="Andrea Georgina Hernandez Limon" userId="6fcd4d0b-4b7f-4755-a530-9eb3ae6ce82a" providerId="ADAL" clId="{CA9DE47A-F542-4FE9-9905-05A75AB9D9AF}" dt="2020-09-20T09:43:46.156" v="675"/>
        <pc:sldMkLst>
          <pc:docMk/>
          <pc:sldMk cId="2142296876" sldId="258"/>
        </pc:sldMkLst>
      </pc:sldChg>
      <pc:sldChg chg="modSp mod">
        <pc:chgData name="Andrea Georgina Hernandez Limon" userId="6fcd4d0b-4b7f-4755-a530-9eb3ae6ce82a" providerId="ADAL" clId="{CA9DE47A-F542-4FE9-9905-05A75AB9D9AF}" dt="2020-09-20T09:41:22.499" v="669" actId="1076"/>
        <pc:sldMkLst>
          <pc:docMk/>
          <pc:sldMk cId="3236556734" sldId="260"/>
        </pc:sldMkLst>
        <pc:spChg chg="mod">
          <ac:chgData name="Andrea Georgina Hernandez Limon" userId="6fcd4d0b-4b7f-4755-a530-9eb3ae6ce82a" providerId="ADAL" clId="{CA9DE47A-F542-4FE9-9905-05A75AB9D9AF}" dt="2020-09-20T09:41:22.499" v="669" actId="1076"/>
          <ac:spMkLst>
            <pc:docMk/>
            <pc:sldMk cId="3236556734" sldId="260"/>
            <ac:spMk id="3" creationId="{ACC6AFD9-091A-4908-B023-23DB8FEE0223}"/>
          </ac:spMkLst>
        </pc:spChg>
      </pc:sldChg>
      <pc:sldChg chg="modSp mod addCm delCm modCm">
        <pc:chgData name="Andrea Georgina Hernandez Limon" userId="6fcd4d0b-4b7f-4755-a530-9eb3ae6ce82a" providerId="ADAL" clId="{CA9DE47A-F542-4FE9-9905-05A75AB9D9AF}" dt="2020-09-20T09:41:22.073" v="668" actId="1076"/>
        <pc:sldMkLst>
          <pc:docMk/>
          <pc:sldMk cId="4260297400" sldId="261"/>
        </pc:sldMkLst>
        <pc:spChg chg="mod">
          <ac:chgData name="Andrea Georgina Hernandez Limon" userId="6fcd4d0b-4b7f-4755-a530-9eb3ae6ce82a" providerId="ADAL" clId="{CA9DE47A-F542-4FE9-9905-05A75AB9D9AF}" dt="2020-09-20T09:41:22.073" v="668" actId="1076"/>
          <ac:spMkLst>
            <pc:docMk/>
            <pc:sldMk cId="4260297400" sldId="261"/>
            <ac:spMk id="3" creationId="{400C03C8-4C2C-41A1-BFFF-F5688B5F56EF}"/>
          </ac:spMkLst>
        </pc:spChg>
      </pc:sldChg>
      <pc:sldChg chg="modSp mod addCm modCm">
        <pc:chgData name="Andrea Georgina Hernandez Limon" userId="6fcd4d0b-4b7f-4755-a530-9eb3ae6ce82a" providerId="ADAL" clId="{CA9DE47A-F542-4FE9-9905-05A75AB9D9AF}" dt="2020-09-20T09:56:13.804" v="732" actId="20577"/>
        <pc:sldMkLst>
          <pc:docMk/>
          <pc:sldMk cId="2163425992" sldId="262"/>
        </pc:sldMkLst>
        <pc:spChg chg="mod">
          <ac:chgData name="Andrea Georgina Hernandez Limon" userId="6fcd4d0b-4b7f-4755-a530-9eb3ae6ce82a" providerId="ADAL" clId="{CA9DE47A-F542-4FE9-9905-05A75AB9D9AF}" dt="2020-09-20T09:56:13.804" v="732" actId="20577"/>
          <ac:spMkLst>
            <pc:docMk/>
            <pc:sldMk cId="2163425992" sldId="262"/>
            <ac:spMk id="3" creationId="{FC22CCAA-FAD8-4E23-B728-F0D4C3AA0D30}"/>
          </ac:spMkLst>
        </pc:spChg>
      </pc:sldChg>
      <pc:sldChg chg="modSp mod">
        <pc:chgData name="Andrea Georgina Hernandez Limon" userId="6fcd4d0b-4b7f-4755-a530-9eb3ae6ce82a" providerId="ADAL" clId="{CA9DE47A-F542-4FE9-9905-05A75AB9D9AF}" dt="2020-09-20T09:50:09.407" v="726" actId="207"/>
        <pc:sldMkLst>
          <pc:docMk/>
          <pc:sldMk cId="2894660643" sldId="263"/>
        </pc:sldMkLst>
        <pc:spChg chg="mod">
          <ac:chgData name="Andrea Georgina Hernandez Limon" userId="6fcd4d0b-4b7f-4755-a530-9eb3ae6ce82a" providerId="ADAL" clId="{CA9DE47A-F542-4FE9-9905-05A75AB9D9AF}" dt="2020-09-20T09:50:09.407" v="726" actId="207"/>
          <ac:spMkLst>
            <pc:docMk/>
            <pc:sldMk cId="2894660643" sldId="263"/>
            <ac:spMk id="3" creationId="{E427C1D1-C130-4D5B-A9CB-297DAC8B1FB0}"/>
          </ac:spMkLst>
        </pc:spChg>
      </pc:sldChg>
      <pc:sldChg chg="modSp mod">
        <pc:chgData name="Andrea Georgina Hernandez Limon" userId="6fcd4d0b-4b7f-4755-a530-9eb3ae6ce82a" providerId="ADAL" clId="{CA9DE47A-F542-4FE9-9905-05A75AB9D9AF}" dt="2020-09-20T09:39:33.481" v="659" actId="122"/>
        <pc:sldMkLst>
          <pc:docMk/>
          <pc:sldMk cId="3284072101" sldId="265"/>
        </pc:sldMkLst>
        <pc:spChg chg="mod">
          <ac:chgData name="Andrea Georgina Hernandez Limon" userId="6fcd4d0b-4b7f-4755-a530-9eb3ae6ce82a" providerId="ADAL" clId="{CA9DE47A-F542-4FE9-9905-05A75AB9D9AF}" dt="2020-09-20T09:39:30.805" v="658" actId="122"/>
          <ac:spMkLst>
            <pc:docMk/>
            <pc:sldMk cId="3284072101" sldId="265"/>
            <ac:spMk id="4" creationId="{4D5347C3-E714-4FC2-91EA-0ED3E233C3E1}"/>
          </ac:spMkLst>
        </pc:spChg>
        <pc:spChg chg="mod">
          <ac:chgData name="Andrea Georgina Hernandez Limon" userId="6fcd4d0b-4b7f-4755-a530-9eb3ae6ce82a" providerId="ADAL" clId="{CA9DE47A-F542-4FE9-9905-05A75AB9D9AF}" dt="2020-09-20T09:39:33.481" v="659" actId="122"/>
          <ac:spMkLst>
            <pc:docMk/>
            <pc:sldMk cId="3284072101" sldId="265"/>
            <ac:spMk id="10" creationId="{C346337A-653C-4D44-8A17-13DFE1628938}"/>
          </ac:spMkLst>
        </pc:spChg>
        <pc:picChg chg="mod">
          <ac:chgData name="Andrea Georgina Hernandez Limon" userId="6fcd4d0b-4b7f-4755-a530-9eb3ae6ce82a" providerId="ADAL" clId="{CA9DE47A-F542-4FE9-9905-05A75AB9D9AF}" dt="2020-09-20T09:39:11.087" v="656" actId="14861"/>
          <ac:picMkLst>
            <pc:docMk/>
            <pc:sldMk cId="3284072101" sldId="265"/>
            <ac:picMk id="6" creationId="{46644FE1-2EB6-41CF-A91B-F13E0D50D94A}"/>
          </ac:picMkLst>
        </pc:picChg>
      </pc:sldChg>
      <pc:sldChg chg="modSp mod addCm modCm">
        <pc:chgData name="Andrea Georgina Hernandez Limon" userId="6fcd4d0b-4b7f-4755-a530-9eb3ae6ce82a" providerId="ADAL" clId="{CA9DE47A-F542-4FE9-9905-05A75AB9D9AF}" dt="2020-09-20T10:00:48.789" v="742"/>
        <pc:sldMkLst>
          <pc:docMk/>
          <pc:sldMk cId="2268543933" sldId="266"/>
        </pc:sldMkLst>
        <pc:spChg chg="mod">
          <ac:chgData name="Andrea Georgina Hernandez Limon" userId="6fcd4d0b-4b7f-4755-a530-9eb3ae6ce82a" providerId="ADAL" clId="{CA9DE47A-F542-4FE9-9905-05A75AB9D9AF}" dt="2020-09-20T09:58:07.882" v="740" actId="20577"/>
          <ac:spMkLst>
            <pc:docMk/>
            <pc:sldMk cId="2268543933" sldId="266"/>
            <ac:spMk id="3" creationId="{BB2448F4-EA7E-4C4A-AC1E-9D27F0483405}"/>
          </ac:spMkLst>
        </pc:spChg>
      </pc:sldChg>
      <pc:sldChg chg="modSp mod">
        <pc:chgData name="Andrea Georgina Hernandez Limon" userId="6fcd4d0b-4b7f-4755-a530-9eb3ae6ce82a" providerId="ADAL" clId="{CA9DE47A-F542-4FE9-9905-05A75AB9D9AF}" dt="2020-09-20T09:37:38.735" v="652" actId="1076"/>
        <pc:sldMkLst>
          <pc:docMk/>
          <pc:sldMk cId="1811522358" sldId="267"/>
        </pc:sldMkLst>
        <pc:spChg chg="mod">
          <ac:chgData name="Andrea Georgina Hernandez Limon" userId="6fcd4d0b-4b7f-4755-a530-9eb3ae6ce82a" providerId="ADAL" clId="{CA9DE47A-F542-4FE9-9905-05A75AB9D9AF}" dt="2020-09-20T09:37:38.735" v="652" actId="1076"/>
          <ac:spMkLst>
            <pc:docMk/>
            <pc:sldMk cId="1811522358" sldId="267"/>
            <ac:spMk id="3" creationId="{D5741337-C637-4402-B35C-E4BD3130BC74}"/>
          </ac:spMkLst>
        </pc:spChg>
      </pc:sldChg>
      <pc:sldChg chg="addSp delSp modSp mod setBg setClrOvrMap">
        <pc:chgData name="Andrea Georgina Hernandez Limon" userId="6fcd4d0b-4b7f-4755-a530-9eb3ae6ce82a" providerId="ADAL" clId="{CA9DE47A-F542-4FE9-9905-05A75AB9D9AF}" dt="2020-09-20T10:16:52.309" v="1112" actId="20577"/>
        <pc:sldMkLst>
          <pc:docMk/>
          <pc:sldMk cId="1519144726" sldId="268"/>
        </pc:sldMkLst>
        <pc:spChg chg="mod">
          <ac:chgData name="Andrea Georgina Hernandez Limon" userId="6fcd4d0b-4b7f-4755-a530-9eb3ae6ce82a" providerId="ADAL" clId="{CA9DE47A-F542-4FE9-9905-05A75AB9D9AF}" dt="2020-09-20T09:27:04.022" v="119" actId="26606"/>
          <ac:spMkLst>
            <pc:docMk/>
            <pc:sldMk cId="1519144726" sldId="268"/>
            <ac:spMk id="2" creationId="{73C7BFED-C28D-4E27-9A9E-8F18C036C425}"/>
          </ac:spMkLst>
        </pc:spChg>
        <pc:spChg chg="del mod">
          <ac:chgData name="Andrea Georgina Hernandez Limon" userId="6fcd4d0b-4b7f-4755-a530-9eb3ae6ce82a" providerId="ADAL" clId="{CA9DE47A-F542-4FE9-9905-05A75AB9D9AF}" dt="2020-09-20T09:24:17.689" v="84"/>
          <ac:spMkLst>
            <pc:docMk/>
            <pc:sldMk cId="1519144726" sldId="268"/>
            <ac:spMk id="3" creationId="{F67808B3-F2D2-40B9-8439-DF1891F7C61B}"/>
          </ac:spMkLst>
        </pc:spChg>
        <pc:spChg chg="add del mod">
          <ac:chgData name="Andrea Georgina Hernandez Limon" userId="6fcd4d0b-4b7f-4755-a530-9eb3ae6ce82a" providerId="ADAL" clId="{CA9DE47A-F542-4FE9-9905-05A75AB9D9AF}" dt="2020-09-20T09:24:39.653" v="86"/>
          <ac:spMkLst>
            <pc:docMk/>
            <pc:sldMk cId="1519144726" sldId="268"/>
            <ac:spMk id="6" creationId="{DF634C89-ED5B-41A5-AB93-9B5ECCCCC9FF}"/>
          </ac:spMkLst>
        </pc:spChg>
        <pc:spChg chg="add mod">
          <ac:chgData name="Andrea Georgina Hernandez Limon" userId="6fcd4d0b-4b7f-4755-a530-9eb3ae6ce82a" providerId="ADAL" clId="{CA9DE47A-F542-4FE9-9905-05A75AB9D9AF}" dt="2020-09-20T09:43:06.693" v="674" actId="207"/>
          <ac:spMkLst>
            <pc:docMk/>
            <pc:sldMk cId="1519144726" sldId="268"/>
            <ac:spMk id="8" creationId="{223A9191-0AD0-4883-8BA7-715F5598AC4E}"/>
          </ac:spMkLst>
        </pc:spChg>
        <pc:spChg chg="add del">
          <ac:chgData name="Andrea Georgina Hernandez Limon" userId="6fcd4d0b-4b7f-4755-a530-9eb3ae6ce82a" providerId="ADAL" clId="{CA9DE47A-F542-4FE9-9905-05A75AB9D9AF}" dt="2020-09-20T09:24:55.201" v="88" actId="26606"/>
          <ac:spMkLst>
            <pc:docMk/>
            <pc:sldMk cId="1519144726" sldId="268"/>
            <ac:spMk id="12" creationId="{513E9C05-DD87-447B-AE7B-81ABF5822F15}"/>
          </ac:spMkLst>
        </pc:spChg>
        <pc:spChg chg="add del">
          <ac:chgData name="Andrea Georgina Hernandez Limon" userId="6fcd4d0b-4b7f-4755-a530-9eb3ae6ce82a" providerId="ADAL" clId="{CA9DE47A-F542-4FE9-9905-05A75AB9D9AF}" dt="2020-09-20T09:24:59.515" v="90" actId="26606"/>
          <ac:spMkLst>
            <pc:docMk/>
            <pc:sldMk cId="1519144726" sldId="268"/>
            <ac:spMk id="55" creationId="{2EEF4763-EB4A-4A35-89EB-AD2763B48C3B}"/>
          </ac:spMkLst>
        </pc:spChg>
        <pc:spChg chg="add del">
          <ac:chgData name="Andrea Georgina Hernandez Limon" userId="6fcd4d0b-4b7f-4755-a530-9eb3ae6ce82a" providerId="ADAL" clId="{CA9DE47A-F542-4FE9-9905-05A75AB9D9AF}" dt="2020-09-20T09:24:55.201" v="88" actId="26606"/>
          <ac:spMkLst>
            <pc:docMk/>
            <pc:sldMk cId="1519144726" sldId="268"/>
            <ac:spMk id="58" creationId="{C2E4E997-8672-4FFD-B8EC-9932A8E4714B}"/>
          </ac:spMkLst>
        </pc:spChg>
        <pc:spChg chg="add del">
          <ac:chgData name="Andrea Georgina Hernandez Limon" userId="6fcd4d0b-4b7f-4755-a530-9eb3ae6ce82a" providerId="ADAL" clId="{CA9DE47A-F542-4FE9-9905-05A75AB9D9AF}" dt="2020-09-20T09:25:05.735" v="92" actId="26606"/>
          <ac:spMkLst>
            <pc:docMk/>
            <pc:sldMk cId="1519144726" sldId="268"/>
            <ac:spMk id="88" creationId="{B53044DC-4918-43DA-B49D-91673C6C9485}"/>
          </ac:spMkLst>
        </pc:spChg>
        <pc:spChg chg="add del">
          <ac:chgData name="Andrea Georgina Hernandez Limon" userId="6fcd4d0b-4b7f-4755-a530-9eb3ae6ce82a" providerId="ADAL" clId="{CA9DE47A-F542-4FE9-9905-05A75AB9D9AF}" dt="2020-09-20T09:25:30.499" v="102" actId="26606"/>
          <ac:spMkLst>
            <pc:docMk/>
            <pc:sldMk cId="1519144726" sldId="268"/>
            <ac:spMk id="103" creationId="{66D4F5BA-1D71-49B2-8A7F-6B4EB94D7265}"/>
          </ac:spMkLst>
        </pc:spChg>
        <pc:spChg chg="add del">
          <ac:chgData name="Andrea Georgina Hernandez Limon" userId="6fcd4d0b-4b7f-4755-a530-9eb3ae6ce82a" providerId="ADAL" clId="{CA9DE47A-F542-4FE9-9905-05A75AB9D9AF}" dt="2020-09-20T09:25:05.735" v="92" actId="26606"/>
          <ac:spMkLst>
            <pc:docMk/>
            <pc:sldMk cId="1519144726" sldId="268"/>
            <ac:spMk id="123" creationId="{54B9C16B-AC4A-44ED-9075-F76549B46E7C}"/>
          </ac:spMkLst>
        </pc:spChg>
        <pc:spChg chg="add del">
          <ac:chgData name="Andrea Georgina Hernandez Limon" userId="6fcd4d0b-4b7f-4755-a530-9eb3ae6ce82a" providerId="ADAL" clId="{CA9DE47A-F542-4FE9-9905-05A75AB9D9AF}" dt="2020-09-20T09:25:15.052" v="94" actId="26606"/>
          <ac:spMkLst>
            <pc:docMk/>
            <pc:sldMk cId="1519144726" sldId="268"/>
            <ac:spMk id="134" creationId="{C2E4E997-8672-4FFD-B8EC-9932A8E4714B}"/>
          </ac:spMkLst>
        </pc:spChg>
        <pc:spChg chg="add del">
          <ac:chgData name="Andrea Georgina Hernandez Limon" userId="6fcd4d0b-4b7f-4755-a530-9eb3ae6ce82a" providerId="ADAL" clId="{CA9DE47A-F542-4FE9-9905-05A75AB9D9AF}" dt="2020-09-20T09:25:15.052" v="94" actId="26606"/>
          <ac:spMkLst>
            <pc:docMk/>
            <pc:sldMk cId="1519144726" sldId="268"/>
            <ac:spMk id="136" creationId="{513E9C05-DD87-447B-AE7B-81ABF5822F15}"/>
          </ac:spMkLst>
        </pc:spChg>
        <pc:spChg chg="add del">
          <ac:chgData name="Andrea Georgina Hernandez Limon" userId="6fcd4d0b-4b7f-4755-a530-9eb3ae6ce82a" providerId="ADAL" clId="{CA9DE47A-F542-4FE9-9905-05A75AB9D9AF}" dt="2020-09-20T09:25:17.753" v="96" actId="26606"/>
          <ac:spMkLst>
            <pc:docMk/>
            <pc:sldMk cId="1519144726" sldId="268"/>
            <ac:spMk id="146" creationId="{C6270675-9512-4978-8583-36659256EE23}"/>
          </ac:spMkLst>
        </pc:spChg>
        <pc:spChg chg="add del">
          <ac:chgData name="Andrea Georgina Hernandez Limon" userId="6fcd4d0b-4b7f-4755-a530-9eb3ae6ce82a" providerId="ADAL" clId="{CA9DE47A-F542-4FE9-9905-05A75AB9D9AF}" dt="2020-09-20T09:25:26.032" v="100" actId="26606"/>
          <ac:spMkLst>
            <pc:docMk/>
            <pc:sldMk cId="1519144726" sldId="268"/>
            <ac:spMk id="158" creationId="{C2E4E997-8672-4FFD-B8EC-9932A8E4714B}"/>
          </ac:spMkLst>
        </pc:spChg>
        <pc:spChg chg="add del">
          <ac:chgData name="Andrea Georgina Hernandez Limon" userId="6fcd4d0b-4b7f-4755-a530-9eb3ae6ce82a" providerId="ADAL" clId="{CA9DE47A-F542-4FE9-9905-05A75AB9D9AF}" dt="2020-09-20T09:25:26.032" v="100" actId="26606"/>
          <ac:spMkLst>
            <pc:docMk/>
            <pc:sldMk cId="1519144726" sldId="268"/>
            <ac:spMk id="160" creationId="{AF3FBFC7-EE1B-4CBB-A130-C44EE6BC0127}"/>
          </ac:spMkLst>
        </pc:spChg>
        <pc:spChg chg="add del">
          <ac:chgData name="Andrea Georgina Hernandez Limon" userId="6fcd4d0b-4b7f-4755-a530-9eb3ae6ce82a" providerId="ADAL" clId="{CA9DE47A-F542-4FE9-9905-05A75AB9D9AF}" dt="2020-09-20T09:25:30.499" v="102" actId="26606"/>
          <ac:spMkLst>
            <pc:docMk/>
            <pc:sldMk cId="1519144726" sldId="268"/>
            <ac:spMk id="169" creationId="{9775AF3B-5284-4B97-9BB7-55C6FB3699C2}"/>
          </ac:spMkLst>
        </pc:spChg>
        <pc:spChg chg="add del">
          <ac:chgData name="Andrea Georgina Hernandez Limon" userId="6fcd4d0b-4b7f-4755-a530-9eb3ae6ce82a" providerId="ADAL" clId="{CA9DE47A-F542-4FE9-9905-05A75AB9D9AF}" dt="2020-09-20T09:25:30.499" v="102" actId="26606"/>
          <ac:spMkLst>
            <pc:docMk/>
            <pc:sldMk cId="1519144726" sldId="268"/>
            <ac:spMk id="177" creationId="{F4F6FFD0-3E6D-4FE0-8AFB-389E3E31C09A}"/>
          </ac:spMkLst>
        </pc:spChg>
        <pc:spChg chg="add del">
          <ac:chgData name="Andrea Georgina Hernandez Limon" userId="6fcd4d0b-4b7f-4755-a530-9eb3ae6ce82a" providerId="ADAL" clId="{CA9DE47A-F542-4FE9-9905-05A75AB9D9AF}" dt="2020-09-20T09:26:30.031" v="104" actId="26606"/>
          <ac:spMkLst>
            <pc:docMk/>
            <pc:sldMk cId="1519144726" sldId="268"/>
            <ac:spMk id="184" creationId="{E79AA19A-D2E5-47F2-AF0A-1AF60D42CCBD}"/>
          </ac:spMkLst>
        </pc:spChg>
        <pc:spChg chg="add del">
          <ac:chgData name="Andrea Georgina Hernandez Limon" userId="6fcd4d0b-4b7f-4755-a530-9eb3ae6ce82a" providerId="ADAL" clId="{CA9DE47A-F542-4FE9-9905-05A75AB9D9AF}" dt="2020-09-20T09:26:30.031" v="104" actId="26606"/>
          <ac:spMkLst>
            <pc:docMk/>
            <pc:sldMk cId="1519144726" sldId="268"/>
            <ac:spMk id="189" creationId="{092ADBCF-B973-4C52-B740-4963E95B35C5}"/>
          </ac:spMkLst>
        </pc:spChg>
        <pc:spChg chg="add del">
          <ac:chgData name="Andrea Georgina Hernandez Limon" userId="6fcd4d0b-4b7f-4755-a530-9eb3ae6ce82a" providerId="ADAL" clId="{CA9DE47A-F542-4FE9-9905-05A75AB9D9AF}" dt="2020-09-20T09:26:39.694" v="106" actId="26606"/>
          <ac:spMkLst>
            <pc:docMk/>
            <pc:sldMk cId="1519144726" sldId="268"/>
            <ac:spMk id="198" creationId="{6697F791-5FFA-4164-899F-EB52EA72B024}"/>
          </ac:spMkLst>
        </pc:spChg>
        <pc:spChg chg="add del">
          <ac:chgData name="Andrea Georgina Hernandez Limon" userId="6fcd4d0b-4b7f-4755-a530-9eb3ae6ce82a" providerId="ADAL" clId="{CA9DE47A-F542-4FE9-9905-05A75AB9D9AF}" dt="2020-09-20T09:26:39.694" v="106" actId="26606"/>
          <ac:spMkLst>
            <pc:docMk/>
            <pc:sldMk cId="1519144726" sldId="268"/>
            <ac:spMk id="200" creationId="{B773AB25-A422-41AA-9737-5E04C1966DE1}"/>
          </ac:spMkLst>
        </pc:spChg>
        <pc:spChg chg="add del">
          <ac:chgData name="Andrea Georgina Hernandez Limon" userId="6fcd4d0b-4b7f-4755-a530-9eb3ae6ce82a" providerId="ADAL" clId="{CA9DE47A-F542-4FE9-9905-05A75AB9D9AF}" dt="2020-09-20T09:26:39.694" v="106" actId="26606"/>
          <ac:spMkLst>
            <pc:docMk/>
            <pc:sldMk cId="1519144726" sldId="268"/>
            <ac:spMk id="201" creationId="{726CA681-4813-4633-B87C-FD39E129A5D9}"/>
          </ac:spMkLst>
        </pc:spChg>
        <pc:spChg chg="add del">
          <ac:chgData name="Andrea Georgina Hernandez Limon" userId="6fcd4d0b-4b7f-4755-a530-9eb3ae6ce82a" providerId="ADAL" clId="{CA9DE47A-F542-4FE9-9905-05A75AB9D9AF}" dt="2020-09-20T09:26:45.093" v="108" actId="26606"/>
          <ac:spMkLst>
            <pc:docMk/>
            <pc:sldMk cId="1519144726" sldId="268"/>
            <ac:spMk id="212" creationId="{E79AA19A-D2E5-47F2-AF0A-1AF60D42CCBD}"/>
          </ac:spMkLst>
        </pc:spChg>
        <pc:spChg chg="add del">
          <ac:chgData name="Andrea Georgina Hernandez Limon" userId="6fcd4d0b-4b7f-4755-a530-9eb3ae6ce82a" providerId="ADAL" clId="{CA9DE47A-F542-4FE9-9905-05A75AB9D9AF}" dt="2020-09-20T09:26:45.093" v="108" actId="26606"/>
          <ac:spMkLst>
            <pc:docMk/>
            <pc:sldMk cId="1519144726" sldId="268"/>
            <ac:spMk id="220" creationId="{092ADBCF-B973-4C52-B740-4963E95B35C5}"/>
          </ac:spMkLst>
        </pc:spChg>
        <pc:spChg chg="add del">
          <ac:chgData name="Andrea Georgina Hernandez Limon" userId="6fcd4d0b-4b7f-4755-a530-9eb3ae6ce82a" providerId="ADAL" clId="{CA9DE47A-F542-4FE9-9905-05A75AB9D9AF}" dt="2020-09-20T09:26:47.092" v="110" actId="26606"/>
          <ac:spMkLst>
            <pc:docMk/>
            <pc:sldMk cId="1519144726" sldId="268"/>
            <ac:spMk id="230" creationId="{E79AA19A-D2E5-47F2-AF0A-1AF60D42CCBD}"/>
          </ac:spMkLst>
        </pc:spChg>
        <pc:spChg chg="add del">
          <ac:chgData name="Andrea Georgina Hernandez Limon" userId="6fcd4d0b-4b7f-4755-a530-9eb3ae6ce82a" providerId="ADAL" clId="{CA9DE47A-F542-4FE9-9905-05A75AB9D9AF}" dt="2020-09-20T09:26:47.092" v="110" actId="26606"/>
          <ac:spMkLst>
            <pc:docMk/>
            <pc:sldMk cId="1519144726" sldId="268"/>
            <ac:spMk id="238" creationId="{092ADBCF-B973-4C52-B740-4963E95B35C5}"/>
          </ac:spMkLst>
        </pc:spChg>
        <pc:spChg chg="add del">
          <ac:chgData name="Andrea Georgina Hernandez Limon" userId="6fcd4d0b-4b7f-4755-a530-9eb3ae6ce82a" providerId="ADAL" clId="{CA9DE47A-F542-4FE9-9905-05A75AB9D9AF}" dt="2020-09-20T09:26:51.465" v="112" actId="26606"/>
          <ac:spMkLst>
            <pc:docMk/>
            <pc:sldMk cId="1519144726" sldId="268"/>
            <ac:spMk id="247" creationId="{9775AF3B-5284-4B97-9BB7-55C6FB3699C2}"/>
          </ac:spMkLst>
        </pc:spChg>
        <pc:spChg chg="add del">
          <ac:chgData name="Andrea Georgina Hernandez Limon" userId="6fcd4d0b-4b7f-4755-a530-9eb3ae6ce82a" providerId="ADAL" clId="{CA9DE47A-F542-4FE9-9905-05A75AB9D9AF}" dt="2020-09-20T09:26:51.465" v="112" actId="26606"/>
          <ac:spMkLst>
            <pc:docMk/>
            <pc:sldMk cId="1519144726" sldId="268"/>
            <ac:spMk id="258" creationId="{66D4F5BA-1D71-49B2-8A7F-6B4EB94D7265}"/>
          </ac:spMkLst>
        </pc:spChg>
        <pc:spChg chg="add del">
          <ac:chgData name="Andrea Georgina Hernandez Limon" userId="6fcd4d0b-4b7f-4755-a530-9eb3ae6ce82a" providerId="ADAL" clId="{CA9DE47A-F542-4FE9-9905-05A75AB9D9AF}" dt="2020-09-20T09:26:51.465" v="112" actId="26606"/>
          <ac:spMkLst>
            <pc:docMk/>
            <pc:sldMk cId="1519144726" sldId="268"/>
            <ac:spMk id="259" creationId="{F4F6FFD0-3E6D-4FE0-8AFB-389E3E31C09A}"/>
          </ac:spMkLst>
        </pc:spChg>
        <pc:spChg chg="add del">
          <ac:chgData name="Andrea Georgina Hernandez Limon" userId="6fcd4d0b-4b7f-4755-a530-9eb3ae6ce82a" providerId="ADAL" clId="{CA9DE47A-F542-4FE9-9905-05A75AB9D9AF}" dt="2020-09-20T09:26:52.613" v="114" actId="26606"/>
          <ac:spMkLst>
            <pc:docMk/>
            <pc:sldMk cId="1519144726" sldId="268"/>
            <ac:spMk id="266" creationId="{E79AA19A-D2E5-47F2-AF0A-1AF60D42CCBD}"/>
          </ac:spMkLst>
        </pc:spChg>
        <pc:spChg chg="add del">
          <ac:chgData name="Andrea Georgina Hernandez Limon" userId="6fcd4d0b-4b7f-4755-a530-9eb3ae6ce82a" providerId="ADAL" clId="{CA9DE47A-F542-4FE9-9905-05A75AB9D9AF}" dt="2020-09-20T09:26:52.613" v="114" actId="26606"/>
          <ac:spMkLst>
            <pc:docMk/>
            <pc:sldMk cId="1519144726" sldId="268"/>
            <ac:spMk id="274" creationId="{092ADBCF-B973-4C52-B740-4963E95B35C5}"/>
          </ac:spMkLst>
        </pc:spChg>
        <pc:spChg chg="add del">
          <ac:chgData name="Andrea Georgina Hernandez Limon" userId="6fcd4d0b-4b7f-4755-a530-9eb3ae6ce82a" providerId="ADAL" clId="{CA9DE47A-F542-4FE9-9905-05A75AB9D9AF}" dt="2020-09-20T09:26:55.005" v="116" actId="26606"/>
          <ac:spMkLst>
            <pc:docMk/>
            <pc:sldMk cId="1519144726" sldId="268"/>
            <ac:spMk id="283" creationId="{9775AF3B-5284-4B97-9BB7-55C6FB3699C2}"/>
          </ac:spMkLst>
        </pc:spChg>
        <pc:spChg chg="add del">
          <ac:chgData name="Andrea Georgina Hernandez Limon" userId="6fcd4d0b-4b7f-4755-a530-9eb3ae6ce82a" providerId="ADAL" clId="{CA9DE47A-F542-4FE9-9905-05A75AB9D9AF}" dt="2020-09-20T09:26:55.005" v="116" actId="26606"/>
          <ac:spMkLst>
            <pc:docMk/>
            <pc:sldMk cId="1519144726" sldId="268"/>
            <ac:spMk id="294" creationId="{66D4F5BA-1D71-49B2-8A7F-6B4EB94D7265}"/>
          </ac:spMkLst>
        </pc:spChg>
        <pc:spChg chg="add del">
          <ac:chgData name="Andrea Georgina Hernandez Limon" userId="6fcd4d0b-4b7f-4755-a530-9eb3ae6ce82a" providerId="ADAL" clId="{CA9DE47A-F542-4FE9-9905-05A75AB9D9AF}" dt="2020-09-20T09:26:55.005" v="116" actId="26606"/>
          <ac:spMkLst>
            <pc:docMk/>
            <pc:sldMk cId="1519144726" sldId="268"/>
            <ac:spMk id="295" creationId="{F4F6FFD0-3E6D-4FE0-8AFB-389E3E31C09A}"/>
          </ac:spMkLst>
        </pc:spChg>
        <pc:spChg chg="add del">
          <ac:chgData name="Andrea Georgina Hernandez Limon" userId="6fcd4d0b-4b7f-4755-a530-9eb3ae6ce82a" providerId="ADAL" clId="{CA9DE47A-F542-4FE9-9905-05A75AB9D9AF}" dt="2020-09-20T09:27:03.931" v="118" actId="26606"/>
          <ac:spMkLst>
            <pc:docMk/>
            <pc:sldMk cId="1519144726" sldId="268"/>
            <ac:spMk id="302" creationId="{E79AA19A-D2E5-47F2-AF0A-1AF60D42CCBD}"/>
          </ac:spMkLst>
        </pc:spChg>
        <pc:spChg chg="add del">
          <ac:chgData name="Andrea Georgina Hernandez Limon" userId="6fcd4d0b-4b7f-4755-a530-9eb3ae6ce82a" providerId="ADAL" clId="{CA9DE47A-F542-4FE9-9905-05A75AB9D9AF}" dt="2020-09-20T09:27:03.931" v="118" actId="26606"/>
          <ac:spMkLst>
            <pc:docMk/>
            <pc:sldMk cId="1519144726" sldId="268"/>
            <ac:spMk id="310" creationId="{092ADBCF-B973-4C52-B740-4963E95B35C5}"/>
          </ac:spMkLst>
        </pc:spChg>
        <pc:spChg chg="add">
          <ac:chgData name="Andrea Georgina Hernandez Limon" userId="6fcd4d0b-4b7f-4755-a530-9eb3ae6ce82a" providerId="ADAL" clId="{CA9DE47A-F542-4FE9-9905-05A75AB9D9AF}" dt="2020-09-20T09:27:04.022" v="119" actId="26606"/>
          <ac:spMkLst>
            <pc:docMk/>
            <pc:sldMk cId="1519144726" sldId="268"/>
            <ac:spMk id="319" creationId="{9775AF3B-5284-4B97-9BB7-55C6FB3699C2}"/>
          </ac:spMkLst>
        </pc:spChg>
        <pc:spChg chg="add">
          <ac:chgData name="Andrea Georgina Hernandez Limon" userId="6fcd4d0b-4b7f-4755-a530-9eb3ae6ce82a" providerId="ADAL" clId="{CA9DE47A-F542-4FE9-9905-05A75AB9D9AF}" dt="2020-09-20T09:27:04.022" v="119" actId="26606"/>
          <ac:spMkLst>
            <pc:docMk/>
            <pc:sldMk cId="1519144726" sldId="268"/>
            <ac:spMk id="330" creationId="{66D4F5BA-1D71-49B2-8A7F-6B4EB94D7265}"/>
          </ac:spMkLst>
        </pc:spChg>
        <pc:spChg chg="add mod">
          <ac:chgData name="Andrea Georgina Hernandez Limon" userId="6fcd4d0b-4b7f-4755-a530-9eb3ae6ce82a" providerId="ADAL" clId="{CA9DE47A-F542-4FE9-9905-05A75AB9D9AF}" dt="2020-09-20T10:16:52.309" v="1112" actId="20577"/>
          <ac:spMkLst>
            <pc:docMk/>
            <pc:sldMk cId="1519144726" sldId="268"/>
            <ac:spMk id="331" creationId="{F4F6FFD0-3E6D-4FE0-8AFB-389E3E31C09A}"/>
          </ac:spMkLst>
        </pc:spChg>
        <pc:grpChg chg="add del">
          <ac:chgData name="Andrea Georgina Hernandez Limon" userId="6fcd4d0b-4b7f-4755-a530-9eb3ae6ce82a" providerId="ADAL" clId="{CA9DE47A-F542-4FE9-9905-05A75AB9D9AF}" dt="2020-09-20T09:24:59.515" v="90" actId="26606"/>
          <ac:grpSpMkLst>
            <pc:docMk/>
            <pc:sldMk cId="1519144726" sldId="268"/>
            <ac:grpSpMk id="14" creationId="{96FA2727-C33B-44D1-885B-76DC0424E577}"/>
          </ac:grpSpMkLst>
        </pc:grpChg>
        <pc:grpChg chg="add del">
          <ac:chgData name="Andrea Georgina Hernandez Limon" userId="6fcd4d0b-4b7f-4755-a530-9eb3ae6ce82a" providerId="ADAL" clId="{CA9DE47A-F542-4FE9-9905-05A75AB9D9AF}" dt="2020-09-20T09:24:55.201" v="88" actId="26606"/>
          <ac:grpSpMkLst>
            <pc:docMk/>
            <pc:sldMk cId="1519144726" sldId="268"/>
            <ac:grpSpMk id="17" creationId="{EB95AFDF-FA7D-4311-9C65-6D507D92F474}"/>
          </ac:grpSpMkLst>
        </pc:grpChg>
        <pc:grpChg chg="add del">
          <ac:chgData name="Andrea Georgina Hernandez Limon" userId="6fcd4d0b-4b7f-4755-a530-9eb3ae6ce82a" providerId="ADAL" clId="{CA9DE47A-F542-4FE9-9905-05A75AB9D9AF}" dt="2020-09-20T09:25:05.735" v="92" actId="26606"/>
          <ac:grpSpMkLst>
            <pc:docMk/>
            <pc:sldMk cId="1519144726" sldId="268"/>
            <ac:grpSpMk id="57" creationId="{62A2FEB6-F419-4684-9ABC-9E32E012E8B7}"/>
          </ac:grpSpMkLst>
        </pc:grpChg>
        <pc:grpChg chg="add del">
          <ac:chgData name="Andrea Georgina Hernandez Limon" userId="6fcd4d0b-4b7f-4755-a530-9eb3ae6ce82a" providerId="ADAL" clId="{CA9DE47A-F542-4FE9-9905-05A75AB9D9AF}" dt="2020-09-20T09:26:30.031" v="104" actId="26606"/>
          <ac:grpSpMkLst>
            <pc:docMk/>
            <pc:sldMk cId="1519144726" sldId="268"/>
            <ac:grpSpMk id="59" creationId="{81F2BFD0-D896-4BA3-BA8F-0C866BD0246E}"/>
          </ac:grpSpMkLst>
        </pc:grpChg>
        <pc:grpChg chg="add del">
          <ac:chgData name="Andrea Georgina Hernandez Limon" userId="6fcd4d0b-4b7f-4755-a530-9eb3ae6ce82a" providerId="ADAL" clId="{CA9DE47A-F542-4FE9-9905-05A75AB9D9AF}" dt="2020-09-20T09:24:55.201" v="88" actId="26606"/>
          <ac:grpSpMkLst>
            <pc:docMk/>
            <pc:sldMk cId="1519144726" sldId="268"/>
            <ac:grpSpMk id="62" creationId="{453E4DEE-E996-40F8-8635-0FF43D7348F9}"/>
          </ac:grpSpMkLst>
        </pc:grpChg>
        <pc:grpChg chg="add del">
          <ac:chgData name="Andrea Georgina Hernandez Limon" userId="6fcd4d0b-4b7f-4755-a530-9eb3ae6ce82a" providerId="ADAL" clId="{CA9DE47A-F542-4FE9-9905-05A75AB9D9AF}" dt="2020-09-20T09:26:39.694" v="106" actId="26606"/>
          <ac:grpSpMkLst>
            <pc:docMk/>
            <pc:sldMk cId="1519144726" sldId="268"/>
            <ac:grpSpMk id="66" creationId="{6AD0D387-1584-4477-B5F8-52B50D4F2205}"/>
          </ac:grpSpMkLst>
        </pc:grpChg>
        <pc:grpChg chg="add del">
          <ac:chgData name="Andrea Georgina Hernandez Limon" userId="6fcd4d0b-4b7f-4755-a530-9eb3ae6ce82a" providerId="ADAL" clId="{CA9DE47A-F542-4FE9-9905-05A75AB9D9AF}" dt="2020-09-20T09:25:05.735" v="92" actId="26606"/>
          <ac:grpSpMkLst>
            <pc:docMk/>
            <pc:sldMk cId="1519144726" sldId="268"/>
            <ac:grpSpMk id="90" creationId="{1DCE6B36-1420-43AB-86CF-4E653A517B9C}"/>
          </ac:grpSpMkLst>
        </pc:grpChg>
        <pc:grpChg chg="add del">
          <ac:chgData name="Andrea Georgina Hernandez Limon" userId="6fcd4d0b-4b7f-4755-a530-9eb3ae6ce82a" providerId="ADAL" clId="{CA9DE47A-F542-4FE9-9905-05A75AB9D9AF}" dt="2020-09-20T09:25:05.735" v="92" actId="26606"/>
          <ac:grpSpMkLst>
            <pc:docMk/>
            <pc:sldMk cId="1519144726" sldId="268"/>
            <ac:grpSpMk id="120" creationId="{96FA2727-C33B-44D1-885B-76DC0424E577}"/>
          </ac:grpSpMkLst>
        </pc:grpChg>
        <pc:grpChg chg="add del">
          <ac:chgData name="Andrea Georgina Hernandez Limon" userId="6fcd4d0b-4b7f-4755-a530-9eb3ae6ce82a" providerId="ADAL" clId="{CA9DE47A-F542-4FE9-9905-05A75AB9D9AF}" dt="2020-09-20T09:25:15.052" v="94" actId="26606"/>
          <ac:grpSpMkLst>
            <pc:docMk/>
            <pc:sldMk cId="1519144726" sldId="268"/>
            <ac:grpSpMk id="132" creationId="{EB95AFDF-FA7D-4311-9C65-6D507D92F474}"/>
          </ac:grpSpMkLst>
        </pc:grpChg>
        <pc:grpChg chg="add del">
          <ac:chgData name="Andrea Georgina Hernandez Limon" userId="6fcd4d0b-4b7f-4755-a530-9eb3ae6ce82a" providerId="ADAL" clId="{CA9DE47A-F542-4FE9-9905-05A75AB9D9AF}" dt="2020-09-20T09:25:15.052" v="94" actId="26606"/>
          <ac:grpSpMkLst>
            <pc:docMk/>
            <pc:sldMk cId="1519144726" sldId="268"/>
            <ac:grpSpMk id="137" creationId="{453E4DEE-E996-40F8-8635-0FF43D7348F9}"/>
          </ac:grpSpMkLst>
        </pc:grpChg>
        <pc:grpChg chg="add del">
          <ac:chgData name="Andrea Georgina Hernandez Limon" userId="6fcd4d0b-4b7f-4755-a530-9eb3ae6ce82a" providerId="ADAL" clId="{CA9DE47A-F542-4FE9-9905-05A75AB9D9AF}" dt="2020-09-20T09:25:17.753" v="96" actId="26606"/>
          <ac:grpSpMkLst>
            <pc:docMk/>
            <pc:sldMk cId="1519144726" sldId="268"/>
            <ac:grpSpMk id="143" creationId="{96FA2727-C33B-44D1-885B-76DC0424E577}"/>
          </ac:grpSpMkLst>
        </pc:grpChg>
        <pc:grpChg chg="add del">
          <ac:chgData name="Andrea Georgina Hernandez Limon" userId="6fcd4d0b-4b7f-4755-a530-9eb3ae6ce82a" providerId="ADAL" clId="{CA9DE47A-F542-4FE9-9905-05A75AB9D9AF}" dt="2020-09-20T09:25:19.462" v="98" actId="26606"/>
          <ac:grpSpMkLst>
            <pc:docMk/>
            <pc:sldMk cId="1519144726" sldId="268"/>
            <ac:grpSpMk id="150" creationId="{96FA2727-C33B-44D1-885B-76DC0424E577}"/>
          </ac:grpSpMkLst>
        </pc:grpChg>
        <pc:grpChg chg="add del">
          <ac:chgData name="Andrea Georgina Hernandez Limon" userId="6fcd4d0b-4b7f-4755-a530-9eb3ae6ce82a" providerId="ADAL" clId="{CA9DE47A-F542-4FE9-9905-05A75AB9D9AF}" dt="2020-09-20T09:25:26.032" v="100" actId="26606"/>
          <ac:grpSpMkLst>
            <pc:docMk/>
            <pc:sldMk cId="1519144726" sldId="268"/>
            <ac:grpSpMk id="156" creationId="{EB95AFDF-FA7D-4311-9C65-6D507D92F474}"/>
          </ac:grpSpMkLst>
        </pc:grpChg>
        <pc:grpChg chg="add del">
          <ac:chgData name="Andrea Georgina Hernandez Limon" userId="6fcd4d0b-4b7f-4755-a530-9eb3ae6ce82a" providerId="ADAL" clId="{CA9DE47A-F542-4FE9-9905-05A75AB9D9AF}" dt="2020-09-20T09:25:26.032" v="100" actId="26606"/>
          <ac:grpSpMkLst>
            <pc:docMk/>
            <pc:sldMk cId="1519144726" sldId="268"/>
            <ac:grpSpMk id="161" creationId="{453E4DEE-E996-40F8-8635-0FF43D7348F9}"/>
          </ac:grpSpMkLst>
        </pc:grpChg>
        <pc:grpChg chg="add del">
          <ac:chgData name="Andrea Georgina Hernandez Limon" userId="6fcd4d0b-4b7f-4755-a530-9eb3ae6ce82a" providerId="ADAL" clId="{CA9DE47A-F542-4FE9-9905-05A75AB9D9AF}" dt="2020-09-20T09:25:30.499" v="102" actId="26606"/>
          <ac:grpSpMkLst>
            <pc:docMk/>
            <pc:sldMk cId="1519144726" sldId="268"/>
            <ac:grpSpMk id="167" creationId="{EB95AFDF-FA7D-4311-9C65-6D507D92F474}"/>
          </ac:grpSpMkLst>
        </pc:grpChg>
        <pc:grpChg chg="add del">
          <ac:chgData name="Andrea Georgina Hernandez Limon" userId="6fcd4d0b-4b7f-4755-a530-9eb3ae6ce82a" providerId="ADAL" clId="{CA9DE47A-F542-4FE9-9905-05A75AB9D9AF}" dt="2020-09-20T09:25:30.499" v="102" actId="26606"/>
          <ac:grpSpMkLst>
            <pc:docMk/>
            <pc:sldMk cId="1519144726" sldId="268"/>
            <ac:grpSpMk id="170" creationId="{A0F1F7ED-DA39-478F-85DA-317DE08941E8}"/>
          </ac:grpSpMkLst>
        </pc:grpChg>
        <pc:grpChg chg="add del">
          <ac:chgData name="Andrea Georgina Hernandez Limon" userId="6fcd4d0b-4b7f-4755-a530-9eb3ae6ce82a" providerId="ADAL" clId="{CA9DE47A-F542-4FE9-9905-05A75AB9D9AF}" dt="2020-09-20T09:26:30.031" v="104" actId="26606"/>
          <ac:grpSpMkLst>
            <pc:docMk/>
            <pc:sldMk cId="1519144726" sldId="268"/>
            <ac:grpSpMk id="181" creationId="{96FA2727-C33B-44D1-885B-76DC0424E577}"/>
          </ac:grpSpMkLst>
        </pc:grpChg>
        <pc:grpChg chg="add del">
          <ac:chgData name="Andrea Georgina Hernandez Limon" userId="6fcd4d0b-4b7f-4755-a530-9eb3ae6ce82a" providerId="ADAL" clId="{CA9DE47A-F542-4FE9-9905-05A75AB9D9AF}" dt="2020-09-20T09:26:30.031" v="104" actId="26606"/>
          <ac:grpSpMkLst>
            <pc:docMk/>
            <pc:sldMk cId="1519144726" sldId="268"/>
            <ac:grpSpMk id="190" creationId="{3FDD94EF-2C73-4E4C-8332-A75D8AC6BE3E}"/>
          </ac:grpSpMkLst>
        </pc:grpChg>
        <pc:grpChg chg="add del">
          <ac:chgData name="Andrea Georgina Hernandez Limon" userId="6fcd4d0b-4b7f-4755-a530-9eb3ae6ce82a" providerId="ADAL" clId="{CA9DE47A-F542-4FE9-9905-05A75AB9D9AF}" dt="2020-09-20T09:26:39.694" v="106" actId="26606"/>
          <ac:grpSpMkLst>
            <pc:docMk/>
            <pc:sldMk cId="1519144726" sldId="268"/>
            <ac:grpSpMk id="196" creationId="{EB95AFDF-FA7D-4311-9C65-6D507D92F474}"/>
          </ac:grpSpMkLst>
        </pc:grpChg>
        <pc:grpChg chg="add del">
          <ac:chgData name="Andrea Georgina Hernandez Limon" userId="6fcd4d0b-4b7f-4755-a530-9eb3ae6ce82a" providerId="ADAL" clId="{CA9DE47A-F542-4FE9-9905-05A75AB9D9AF}" dt="2020-09-20T09:26:45.093" v="108" actId="26606"/>
          <ac:grpSpMkLst>
            <pc:docMk/>
            <pc:sldMk cId="1519144726" sldId="268"/>
            <ac:grpSpMk id="209" creationId="{96FA2727-C33B-44D1-885B-76DC0424E577}"/>
          </ac:grpSpMkLst>
        </pc:grpChg>
        <pc:grpChg chg="add del">
          <ac:chgData name="Andrea Georgina Hernandez Limon" userId="6fcd4d0b-4b7f-4755-a530-9eb3ae6ce82a" providerId="ADAL" clId="{CA9DE47A-F542-4FE9-9905-05A75AB9D9AF}" dt="2020-09-20T09:26:45.093" v="108" actId="26606"/>
          <ac:grpSpMkLst>
            <pc:docMk/>
            <pc:sldMk cId="1519144726" sldId="268"/>
            <ac:grpSpMk id="214" creationId="{81F2BFD0-D896-4BA3-BA8F-0C866BD0246E}"/>
          </ac:grpSpMkLst>
        </pc:grpChg>
        <pc:grpChg chg="add del">
          <ac:chgData name="Andrea Georgina Hernandez Limon" userId="6fcd4d0b-4b7f-4755-a530-9eb3ae6ce82a" providerId="ADAL" clId="{CA9DE47A-F542-4FE9-9905-05A75AB9D9AF}" dt="2020-09-20T09:26:45.093" v="108" actId="26606"/>
          <ac:grpSpMkLst>
            <pc:docMk/>
            <pc:sldMk cId="1519144726" sldId="268"/>
            <ac:grpSpMk id="221" creationId="{3FDD94EF-2C73-4E4C-8332-A75D8AC6BE3E}"/>
          </ac:grpSpMkLst>
        </pc:grpChg>
        <pc:grpChg chg="add del">
          <ac:chgData name="Andrea Georgina Hernandez Limon" userId="6fcd4d0b-4b7f-4755-a530-9eb3ae6ce82a" providerId="ADAL" clId="{CA9DE47A-F542-4FE9-9905-05A75AB9D9AF}" dt="2020-09-20T09:26:47.092" v="110" actId="26606"/>
          <ac:grpSpMkLst>
            <pc:docMk/>
            <pc:sldMk cId="1519144726" sldId="268"/>
            <ac:grpSpMk id="227" creationId="{96FA2727-C33B-44D1-885B-76DC0424E577}"/>
          </ac:grpSpMkLst>
        </pc:grpChg>
        <pc:grpChg chg="add del">
          <ac:chgData name="Andrea Georgina Hernandez Limon" userId="6fcd4d0b-4b7f-4755-a530-9eb3ae6ce82a" providerId="ADAL" clId="{CA9DE47A-F542-4FE9-9905-05A75AB9D9AF}" dt="2020-09-20T09:26:47.092" v="110" actId="26606"/>
          <ac:grpSpMkLst>
            <pc:docMk/>
            <pc:sldMk cId="1519144726" sldId="268"/>
            <ac:grpSpMk id="232" creationId="{81F2BFD0-D896-4BA3-BA8F-0C866BD0246E}"/>
          </ac:grpSpMkLst>
        </pc:grpChg>
        <pc:grpChg chg="add del">
          <ac:chgData name="Andrea Georgina Hernandez Limon" userId="6fcd4d0b-4b7f-4755-a530-9eb3ae6ce82a" providerId="ADAL" clId="{CA9DE47A-F542-4FE9-9905-05A75AB9D9AF}" dt="2020-09-20T09:26:47.092" v="110" actId="26606"/>
          <ac:grpSpMkLst>
            <pc:docMk/>
            <pc:sldMk cId="1519144726" sldId="268"/>
            <ac:grpSpMk id="239" creationId="{3FDD94EF-2C73-4E4C-8332-A75D8AC6BE3E}"/>
          </ac:grpSpMkLst>
        </pc:grpChg>
        <pc:grpChg chg="add del">
          <ac:chgData name="Andrea Georgina Hernandez Limon" userId="6fcd4d0b-4b7f-4755-a530-9eb3ae6ce82a" providerId="ADAL" clId="{CA9DE47A-F542-4FE9-9905-05A75AB9D9AF}" dt="2020-09-20T09:26:51.465" v="112" actId="26606"/>
          <ac:grpSpMkLst>
            <pc:docMk/>
            <pc:sldMk cId="1519144726" sldId="268"/>
            <ac:grpSpMk id="245" creationId="{EB95AFDF-FA7D-4311-9C65-6D507D92F474}"/>
          </ac:grpSpMkLst>
        </pc:grpChg>
        <pc:grpChg chg="add del">
          <ac:chgData name="Andrea Georgina Hernandez Limon" userId="6fcd4d0b-4b7f-4755-a530-9eb3ae6ce82a" providerId="ADAL" clId="{CA9DE47A-F542-4FE9-9905-05A75AB9D9AF}" dt="2020-09-20T09:26:51.465" v="112" actId="26606"/>
          <ac:grpSpMkLst>
            <pc:docMk/>
            <pc:sldMk cId="1519144726" sldId="268"/>
            <ac:grpSpMk id="248" creationId="{A0F1F7ED-DA39-478F-85DA-317DE08941E8}"/>
          </ac:grpSpMkLst>
        </pc:grpChg>
        <pc:grpChg chg="add del">
          <ac:chgData name="Andrea Georgina Hernandez Limon" userId="6fcd4d0b-4b7f-4755-a530-9eb3ae6ce82a" providerId="ADAL" clId="{CA9DE47A-F542-4FE9-9905-05A75AB9D9AF}" dt="2020-09-20T09:26:52.613" v="114" actId="26606"/>
          <ac:grpSpMkLst>
            <pc:docMk/>
            <pc:sldMk cId="1519144726" sldId="268"/>
            <ac:grpSpMk id="263" creationId="{96FA2727-C33B-44D1-885B-76DC0424E577}"/>
          </ac:grpSpMkLst>
        </pc:grpChg>
        <pc:grpChg chg="add del">
          <ac:chgData name="Andrea Georgina Hernandez Limon" userId="6fcd4d0b-4b7f-4755-a530-9eb3ae6ce82a" providerId="ADAL" clId="{CA9DE47A-F542-4FE9-9905-05A75AB9D9AF}" dt="2020-09-20T09:26:52.613" v="114" actId="26606"/>
          <ac:grpSpMkLst>
            <pc:docMk/>
            <pc:sldMk cId="1519144726" sldId="268"/>
            <ac:grpSpMk id="268" creationId="{81F2BFD0-D896-4BA3-BA8F-0C866BD0246E}"/>
          </ac:grpSpMkLst>
        </pc:grpChg>
        <pc:grpChg chg="add del">
          <ac:chgData name="Andrea Georgina Hernandez Limon" userId="6fcd4d0b-4b7f-4755-a530-9eb3ae6ce82a" providerId="ADAL" clId="{CA9DE47A-F542-4FE9-9905-05A75AB9D9AF}" dt="2020-09-20T09:26:52.613" v="114" actId="26606"/>
          <ac:grpSpMkLst>
            <pc:docMk/>
            <pc:sldMk cId="1519144726" sldId="268"/>
            <ac:grpSpMk id="275" creationId="{3FDD94EF-2C73-4E4C-8332-A75D8AC6BE3E}"/>
          </ac:grpSpMkLst>
        </pc:grpChg>
        <pc:grpChg chg="add del">
          <ac:chgData name="Andrea Georgina Hernandez Limon" userId="6fcd4d0b-4b7f-4755-a530-9eb3ae6ce82a" providerId="ADAL" clId="{CA9DE47A-F542-4FE9-9905-05A75AB9D9AF}" dt="2020-09-20T09:26:55.005" v="116" actId="26606"/>
          <ac:grpSpMkLst>
            <pc:docMk/>
            <pc:sldMk cId="1519144726" sldId="268"/>
            <ac:grpSpMk id="281" creationId="{EB95AFDF-FA7D-4311-9C65-6D507D92F474}"/>
          </ac:grpSpMkLst>
        </pc:grpChg>
        <pc:grpChg chg="add del">
          <ac:chgData name="Andrea Georgina Hernandez Limon" userId="6fcd4d0b-4b7f-4755-a530-9eb3ae6ce82a" providerId="ADAL" clId="{CA9DE47A-F542-4FE9-9905-05A75AB9D9AF}" dt="2020-09-20T09:26:55.005" v="116" actId="26606"/>
          <ac:grpSpMkLst>
            <pc:docMk/>
            <pc:sldMk cId="1519144726" sldId="268"/>
            <ac:grpSpMk id="284" creationId="{A0F1F7ED-DA39-478F-85DA-317DE08941E8}"/>
          </ac:grpSpMkLst>
        </pc:grpChg>
        <pc:grpChg chg="add del">
          <ac:chgData name="Andrea Georgina Hernandez Limon" userId="6fcd4d0b-4b7f-4755-a530-9eb3ae6ce82a" providerId="ADAL" clId="{CA9DE47A-F542-4FE9-9905-05A75AB9D9AF}" dt="2020-09-20T09:27:03.931" v="118" actId="26606"/>
          <ac:grpSpMkLst>
            <pc:docMk/>
            <pc:sldMk cId="1519144726" sldId="268"/>
            <ac:grpSpMk id="299" creationId="{96FA2727-C33B-44D1-885B-76DC0424E577}"/>
          </ac:grpSpMkLst>
        </pc:grpChg>
        <pc:grpChg chg="add del">
          <ac:chgData name="Andrea Georgina Hernandez Limon" userId="6fcd4d0b-4b7f-4755-a530-9eb3ae6ce82a" providerId="ADAL" clId="{CA9DE47A-F542-4FE9-9905-05A75AB9D9AF}" dt="2020-09-20T09:27:03.931" v="118" actId="26606"/>
          <ac:grpSpMkLst>
            <pc:docMk/>
            <pc:sldMk cId="1519144726" sldId="268"/>
            <ac:grpSpMk id="304" creationId="{81F2BFD0-D896-4BA3-BA8F-0C866BD0246E}"/>
          </ac:grpSpMkLst>
        </pc:grpChg>
        <pc:grpChg chg="add del">
          <ac:chgData name="Andrea Georgina Hernandez Limon" userId="6fcd4d0b-4b7f-4755-a530-9eb3ae6ce82a" providerId="ADAL" clId="{CA9DE47A-F542-4FE9-9905-05A75AB9D9AF}" dt="2020-09-20T09:27:03.931" v="118" actId="26606"/>
          <ac:grpSpMkLst>
            <pc:docMk/>
            <pc:sldMk cId="1519144726" sldId="268"/>
            <ac:grpSpMk id="311" creationId="{3FDD94EF-2C73-4E4C-8332-A75D8AC6BE3E}"/>
          </ac:grpSpMkLst>
        </pc:grpChg>
        <pc:grpChg chg="add">
          <ac:chgData name="Andrea Georgina Hernandez Limon" userId="6fcd4d0b-4b7f-4755-a530-9eb3ae6ce82a" providerId="ADAL" clId="{CA9DE47A-F542-4FE9-9905-05A75AB9D9AF}" dt="2020-09-20T09:27:04.022" v="119" actId="26606"/>
          <ac:grpSpMkLst>
            <pc:docMk/>
            <pc:sldMk cId="1519144726" sldId="268"/>
            <ac:grpSpMk id="317" creationId="{EB95AFDF-FA7D-4311-9C65-6D507D92F474}"/>
          </ac:grpSpMkLst>
        </pc:grpChg>
        <pc:grpChg chg="add">
          <ac:chgData name="Andrea Georgina Hernandez Limon" userId="6fcd4d0b-4b7f-4755-a530-9eb3ae6ce82a" providerId="ADAL" clId="{CA9DE47A-F542-4FE9-9905-05A75AB9D9AF}" dt="2020-09-20T09:27:04.022" v="119" actId="26606"/>
          <ac:grpSpMkLst>
            <pc:docMk/>
            <pc:sldMk cId="1519144726" sldId="268"/>
            <ac:grpSpMk id="320" creationId="{A0F1F7ED-DA39-478F-85DA-317DE08941E8}"/>
          </ac:grpSpMkLst>
        </pc:grpChg>
        <pc:graphicFrameChg chg="add del mod">
          <ac:chgData name="Andrea Georgina Hernandez Limon" userId="6fcd4d0b-4b7f-4755-a530-9eb3ae6ce82a" providerId="ADAL" clId="{CA9DE47A-F542-4FE9-9905-05A75AB9D9AF}" dt="2020-09-20T09:24:26.407" v="85" actId="478"/>
          <ac:graphicFrameMkLst>
            <pc:docMk/>
            <pc:sldMk cId="1519144726" sldId="268"/>
            <ac:graphicFrameMk id="4" creationId="{891C4794-D769-466E-9756-D388CBB346AA}"/>
          </ac:graphicFrameMkLst>
        </pc:graphicFrameChg>
        <pc:graphicFrameChg chg="add del mod">
          <ac:chgData name="Andrea Georgina Hernandez Limon" userId="6fcd4d0b-4b7f-4755-a530-9eb3ae6ce82a" providerId="ADAL" clId="{CA9DE47A-F542-4FE9-9905-05A75AB9D9AF}" dt="2020-09-20T09:27:04.022" v="119" actId="26606"/>
          <ac:graphicFrameMkLst>
            <pc:docMk/>
            <pc:sldMk cId="1519144726" sldId="268"/>
            <ac:graphicFrameMk id="7" creationId="{08FA8AC5-F9ED-4632-95CF-3D6C2358D5F0}"/>
          </ac:graphicFrameMkLst>
        </pc:graphicFrameChg>
        <pc:graphicFrameChg chg="add del">
          <ac:chgData name="Andrea Georgina Hernandez Limon" userId="6fcd4d0b-4b7f-4755-a530-9eb3ae6ce82a" providerId="ADAL" clId="{CA9DE47A-F542-4FE9-9905-05A75AB9D9AF}" dt="2020-09-20T09:24:55.201" v="88" actId="26606"/>
          <ac:graphicFrameMkLst>
            <pc:docMk/>
            <pc:sldMk cId="1519144726" sldId="268"/>
            <ac:graphicFrameMk id="10" creationId="{08FA8AC5-F9ED-4632-95CF-3D6C2358D5F0}"/>
          </ac:graphicFrameMkLst>
        </pc:graphicFrameChg>
        <pc:graphicFrameChg chg="add del">
          <ac:chgData name="Andrea Georgina Hernandez Limon" userId="6fcd4d0b-4b7f-4755-a530-9eb3ae6ce82a" providerId="ADAL" clId="{CA9DE47A-F542-4FE9-9905-05A75AB9D9AF}" dt="2020-09-20T09:24:59.515" v="90" actId="26606"/>
          <ac:graphicFrameMkLst>
            <pc:docMk/>
            <pc:sldMk cId="1519144726" sldId="268"/>
            <ac:graphicFrameMk id="94" creationId="{08FA8AC5-F9ED-4632-95CF-3D6C2358D5F0}"/>
          </ac:graphicFrameMkLst>
        </pc:graphicFrameChg>
        <pc:graphicFrameChg chg="add del">
          <ac:chgData name="Andrea Georgina Hernandez Limon" userId="6fcd4d0b-4b7f-4755-a530-9eb3ae6ce82a" providerId="ADAL" clId="{CA9DE47A-F542-4FE9-9905-05A75AB9D9AF}" dt="2020-09-20T09:25:05.735" v="92" actId="26606"/>
          <ac:graphicFrameMkLst>
            <pc:docMk/>
            <pc:sldMk cId="1519144726" sldId="268"/>
            <ac:graphicFrameMk id="129" creationId="{08FA8AC5-F9ED-4632-95CF-3D6C2358D5F0}"/>
          </ac:graphicFrameMkLst>
        </pc:graphicFrameChg>
        <pc:graphicFrameChg chg="add del">
          <ac:chgData name="Andrea Georgina Hernandez Limon" userId="6fcd4d0b-4b7f-4755-a530-9eb3ae6ce82a" providerId="ADAL" clId="{CA9DE47A-F542-4FE9-9905-05A75AB9D9AF}" dt="2020-09-20T09:25:15.052" v="94" actId="26606"/>
          <ac:graphicFrameMkLst>
            <pc:docMk/>
            <pc:sldMk cId="1519144726" sldId="268"/>
            <ac:graphicFrameMk id="140" creationId="{08FA8AC5-F9ED-4632-95CF-3D6C2358D5F0}"/>
          </ac:graphicFrameMkLst>
        </pc:graphicFrameChg>
        <pc:graphicFrameChg chg="add del">
          <ac:chgData name="Andrea Georgina Hernandez Limon" userId="6fcd4d0b-4b7f-4755-a530-9eb3ae6ce82a" providerId="ADAL" clId="{CA9DE47A-F542-4FE9-9905-05A75AB9D9AF}" dt="2020-09-20T09:25:17.753" v="96" actId="26606"/>
          <ac:graphicFrameMkLst>
            <pc:docMk/>
            <pc:sldMk cId="1519144726" sldId="268"/>
            <ac:graphicFrameMk id="147" creationId="{08FA8AC5-F9ED-4632-95CF-3D6C2358D5F0}"/>
          </ac:graphicFrameMkLst>
        </pc:graphicFrameChg>
        <pc:graphicFrameChg chg="add del">
          <ac:chgData name="Andrea Georgina Hernandez Limon" userId="6fcd4d0b-4b7f-4755-a530-9eb3ae6ce82a" providerId="ADAL" clId="{CA9DE47A-F542-4FE9-9905-05A75AB9D9AF}" dt="2020-09-20T09:25:19.462" v="98" actId="26606"/>
          <ac:graphicFrameMkLst>
            <pc:docMk/>
            <pc:sldMk cId="1519144726" sldId="268"/>
            <ac:graphicFrameMk id="153" creationId="{08FA8AC5-F9ED-4632-95CF-3D6C2358D5F0}"/>
          </ac:graphicFrameMkLst>
        </pc:graphicFrameChg>
        <pc:graphicFrameChg chg="add del">
          <ac:chgData name="Andrea Georgina Hernandez Limon" userId="6fcd4d0b-4b7f-4755-a530-9eb3ae6ce82a" providerId="ADAL" clId="{CA9DE47A-F542-4FE9-9905-05A75AB9D9AF}" dt="2020-09-20T09:25:26.032" v="100" actId="26606"/>
          <ac:graphicFrameMkLst>
            <pc:docMk/>
            <pc:sldMk cId="1519144726" sldId="268"/>
            <ac:graphicFrameMk id="164" creationId="{08FA8AC5-F9ED-4632-95CF-3D6C2358D5F0}"/>
          </ac:graphicFrameMkLst>
        </pc:graphicFrameChg>
        <pc:graphicFrameChg chg="add del">
          <ac:chgData name="Andrea Georgina Hernandez Limon" userId="6fcd4d0b-4b7f-4755-a530-9eb3ae6ce82a" providerId="ADAL" clId="{CA9DE47A-F542-4FE9-9905-05A75AB9D9AF}" dt="2020-09-20T09:25:30.499" v="102" actId="26606"/>
          <ac:graphicFrameMkLst>
            <pc:docMk/>
            <pc:sldMk cId="1519144726" sldId="268"/>
            <ac:graphicFrameMk id="178" creationId="{08FA8AC5-F9ED-4632-95CF-3D6C2358D5F0}"/>
          </ac:graphicFrameMkLst>
        </pc:graphicFrameChg>
        <pc:graphicFrameChg chg="add del">
          <ac:chgData name="Andrea Georgina Hernandez Limon" userId="6fcd4d0b-4b7f-4755-a530-9eb3ae6ce82a" providerId="ADAL" clId="{CA9DE47A-F542-4FE9-9905-05A75AB9D9AF}" dt="2020-09-20T09:26:30.031" v="104" actId="26606"/>
          <ac:graphicFrameMkLst>
            <pc:docMk/>
            <pc:sldMk cId="1519144726" sldId="268"/>
            <ac:graphicFrameMk id="193" creationId="{08FA8AC5-F9ED-4632-95CF-3D6C2358D5F0}"/>
          </ac:graphicFrameMkLst>
        </pc:graphicFrameChg>
        <pc:graphicFrameChg chg="add del">
          <ac:chgData name="Andrea Georgina Hernandez Limon" userId="6fcd4d0b-4b7f-4755-a530-9eb3ae6ce82a" providerId="ADAL" clId="{CA9DE47A-F542-4FE9-9905-05A75AB9D9AF}" dt="2020-09-20T09:26:39.694" v="106" actId="26606"/>
          <ac:graphicFrameMkLst>
            <pc:docMk/>
            <pc:sldMk cId="1519144726" sldId="268"/>
            <ac:graphicFrameMk id="206" creationId="{08FA8AC5-F9ED-4632-95CF-3D6C2358D5F0}"/>
          </ac:graphicFrameMkLst>
        </pc:graphicFrameChg>
        <pc:graphicFrameChg chg="add del">
          <ac:chgData name="Andrea Georgina Hernandez Limon" userId="6fcd4d0b-4b7f-4755-a530-9eb3ae6ce82a" providerId="ADAL" clId="{CA9DE47A-F542-4FE9-9905-05A75AB9D9AF}" dt="2020-09-20T09:26:45.093" v="108" actId="26606"/>
          <ac:graphicFrameMkLst>
            <pc:docMk/>
            <pc:sldMk cId="1519144726" sldId="268"/>
            <ac:graphicFrameMk id="224" creationId="{08FA8AC5-F9ED-4632-95CF-3D6C2358D5F0}"/>
          </ac:graphicFrameMkLst>
        </pc:graphicFrameChg>
        <pc:graphicFrameChg chg="add del">
          <ac:chgData name="Andrea Georgina Hernandez Limon" userId="6fcd4d0b-4b7f-4755-a530-9eb3ae6ce82a" providerId="ADAL" clId="{CA9DE47A-F542-4FE9-9905-05A75AB9D9AF}" dt="2020-09-20T09:26:47.092" v="110" actId="26606"/>
          <ac:graphicFrameMkLst>
            <pc:docMk/>
            <pc:sldMk cId="1519144726" sldId="268"/>
            <ac:graphicFrameMk id="242" creationId="{08FA8AC5-F9ED-4632-95CF-3D6C2358D5F0}"/>
          </ac:graphicFrameMkLst>
        </pc:graphicFrameChg>
        <pc:graphicFrameChg chg="add del">
          <ac:chgData name="Andrea Georgina Hernandez Limon" userId="6fcd4d0b-4b7f-4755-a530-9eb3ae6ce82a" providerId="ADAL" clId="{CA9DE47A-F542-4FE9-9905-05A75AB9D9AF}" dt="2020-09-20T09:26:51.465" v="112" actId="26606"/>
          <ac:graphicFrameMkLst>
            <pc:docMk/>
            <pc:sldMk cId="1519144726" sldId="268"/>
            <ac:graphicFrameMk id="260" creationId="{08FA8AC5-F9ED-4632-95CF-3D6C2358D5F0}"/>
          </ac:graphicFrameMkLst>
        </pc:graphicFrameChg>
        <pc:graphicFrameChg chg="add del">
          <ac:chgData name="Andrea Georgina Hernandez Limon" userId="6fcd4d0b-4b7f-4755-a530-9eb3ae6ce82a" providerId="ADAL" clId="{CA9DE47A-F542-4FE9-9905-05A75AB9D9AF}" dt="2020-09-20T09:26:52.613" v="114" actId="26606"/>
          <ac:graphicFrameMkLst>
            <pc:docMk/>
            <pc:sldMk cId="1519144726" sldId="268"/>
            <ac:graphicFrameMk id="278" creationId="{08FA8AC5-F9ED-4632-95CF-3D6C2358D5F0}"/>
          </ac:graphicFrameMkLst>
        </pc:graphicFrameChg>
        <pc:graphicFrameChg chg="add del">
          <ac:chgData name="Andrea Georgina Hernandez Limon" userId="6fcd4d0b-4b7f-4755-a530-9eb3ae6ce82a" providerId="ADAL" clId="{CA9DE47A-F542-4FE9-9905-05A75AB9D9AF}" dt="2020-09-20T09:26:55.005" v="116" actId="26606"/>
          <ac:graphicFrameMkLst>
            <pc:docMk/>
            <pc:sldMk cId="1519144726" sldId="268"/>
            <ac:graphicFrameMk id="296" creationId="{08FA8AC5-F9ED-4632-95CF-3D6C2358D5F0}"/>
          </ac:graphicFrameMkLst>
        </pc:graphicFrameChg>
        <pc:graphicFrameChg chg="add del">
          <ac:chgData name="Andrea Georgina Hernandez Limon" userId="6fcd4d0b-4b7f-4755-a530-9eb3ae6ce82a" providerId="ADAL" clId="{CA9DE47A-F542-4FE9-9905-05A75AB9D9AF}" dt="2020-09-20T09:27:03.931" v="118" actId="26606"/>
          <ac:graphicFrameMkLst>
            <pc:docMk/>
            <pc:sldMk cId="1519144726" sldId="268"/>
            <ac:graphicFrameMk id="314" creationId="{08FA8AC5-F9ED-4632-95CF-3D6C2358D5F0}"/>
          </ac:graphicFrameMkLst>
        </pc:graphicFrameChg>
        <pc:graphicFrameChg chg="add modGraphic">
          <ac:chgData name="Andrea Georgina Hernandez Limon" userId="6fcd4d0b-4b7f-4755-a530-9eb3ae6ce82a" providerId="ADAL" clId="{CA9DE47A-F542-4FE9-9905-05A75AB9D9AF}" dt="2020-09-20T09:27:39.231" v="121" actId="120"/>
          <ac:graphicFrameMkLst>
            <pc:docMk/>
            <pc:sldMk cId="1519144726" sldId="268"/>
            <ac:graphicFrameMk id="332" creationId="{08FA8AC5-F9ED-4632-95CF-3D6C2358D5F0}"/>
          </ac:graphicFrameMkLst>
        </pc:graphicFrameChg>
        <pc:picChg chg="add del">
          <ac:chgData name="Andrea Georgina Hernandez Limon" userId="6fcd4d0b-4b7f-4755-a530-9eb3ae6ce82a" providerId="ADAL" clId="{CA9DE47A-F542-4FE9-9905-05A75AB9D9AF}" dt="2020-09-20T09:24:55.201" v="88" actId="26606"/>
          <ac:picMkLst>
            <pc:docMk/>
            <pc:sldMk cId="1519144726" sldId="268"/>
            <ac:picMk id="15" creationId="{5FF7B57D-FF7B-48B3-9F60-9BCEEECF9E76}"/>
          </ac:picMkLst>
        </pc:picChg>
        <pc:picChg chg="add del">
          <ac:chgData name="Andrea Georgina Hernandez Limon" userId="6fcd4d0b-4b7f-4755-a530-9eb3ae6ce82a" providerId="ADAL" clId="{CA9DE47A-F542-4FE9-9905-05A75AB9D9AF}" dt="2020-09-20T09:24:55.201" v="88" actId="26606"/>
          <ac:picMkLst>
            <pc:docMk/>
            <pc:sldMk cId="1519144726" sldId="268"/>
            <ac:picMk id="60" creationId="{FE6BA9E6-1D9E-4D30-B528-D49FA1342E4E}"/>
          </ac:picMkLst>
        </pc:picChg>
        <pc:picChg chg="add del">
          <ac:chgData name="Andrea Georgina Hernandez Limon" userId="6fcd4d0b-4b7f-4755-a530-9eb3ae6ce82a" providerId="ADAL" clId="{CA9DE47A-F542-4FE9-9905-05A75AB9D9AF}" dt="2020-09-20T09:26:39.694" v="106" actId="26606"/>
          <ac:picMkLst>
            <pc:docMk/>
            <pc:sldMk cId="1519144726" sldId="268"/>
            <ac:picMk id="64" creationId="{AF0552B8-DE8C-40DF-B29F-1728E6A10619}"/>
          </ac:picMkLst>
        </pc:picChg>
        <pc:picChg chg="add del">
          <ac:chgData name="Andrea Georgina Hernandez Limon" userId="6fcd4d0b-4b7f-4755-a530-9eb3ae6ce82a" providerId="ADAL" clId="{CA9DE47A-F542-4FE9-9905-05A75AB9D9AF}" dt="2020-09-20T09:25:05.735" v="92" actId="26606"/>
          <ac:picMkLst>
            <pc:docMk/>
            <pc:sldMk cId="1519144726" sldId="268"/>
            <ac:picMk id="86" creationId="{3E94A106-9341-485C-9057-9D62B2BD083F}"/>
          </ac:picMkLst>
        </pc:picChg>
        <pc:picChg chg="add del">
          <ac:chgData name="Andrea Georgina Hernandez Limon" userId="6fcd4d0b-4b7f-4755-a530-9eb3ae6ce82a" providerId="ADAL" clId="{CA9DE47A-F542-4FE9-9905-05A75AB9D9AF}" dt="2020-09-20T09:24:59.515" v="90" actId="26606"/>
          <ac:picMkLst>
            <pc:docMk/>
            <pc:sldMk cId="1519144726" sldId="268"/>
            <ac:picMk id="91" creationId="{174E31E4-530B-4247-962C-F46F5F66DFFB}"/>
          </ac:picMkLst>
        </pc:picChg>
        <pc:picChg chg="add del">
          <ac:chgData name="Andrea Georgina Hernandez Limon" userId="6fcd4d0b-4b7f-4755-a530-9eb3ae6ce82a" providerId="ADAL" clId="{CA9DE47A-F542-4FE9-9905-05A75AB9D9AF}" dt="2020-09-20T09:25:30.499" v="102" actId="26606"/>
          <ac:picMkLst>
            <pc:docMk/>
            <pc:sldMk cId="1519144726" sldId="268"/>
            <ac:picMk id="101" creationId="{1B17CCE2-CEEF-40CA-8C4D-0DC2DCA78A23}"/>
          </ac:picMkLst>
        </pc:picChg>
        <pc:picChg chg="add del">
          <ac:chgData name="Andrea Georgina Hernandez Limon" userId="6fcd4d0b-4b7f-4755-a530-9eb3ae6ce82a" providerId="ADAL" clId="{CA9DE47A-F542-4FE9-9905-05A75AB9D9AF}" dt="2020-09-20T09:25:05.735" v="92" actId="26606"/>
          <ac:picMkLst>
            <pc:docMk/>
            <pc:sldMk cId="1519144726" sldId="268"/>
            <ac:picMk id="118" creationId="{174E31E4-530B-4247-962C-F46F5F66DFFB}"/>
          </ac:picMkLst>
        </pc:picChg>
        <pc:picChg chg="add del">
          <ac:chgData name="Andrea Georgina Hernandez Limon" userId="6fcd4d0b-4b7f-4755-a530-9eb3ae6ce82a" providerId="ADAL" clId="{CA9DE47A-F542-4FE9-9905-05A75AB9D9AF}" dt="2020-09-20T09:25:05.735" v="92" actId="26606"/>
          <ac:picMkLst>
            <pc:docMk/>
            <pc:sldMk cId="1519144726" sldId="268"/>
            <ac:picMk id="119" creationId="{9BE36DBF-0333-4D36-A5BF-81FDA2406FE9}"/>
          </ac:picMkLst>
        </pc:picChg>
        <pc:picChg chg="add del">
          <ac:chgData name="Andrea Georgina Hernandez Limon" userId="6fcd4d0b-4b7f-4755-a530-9eb3ae6ce82a" providerId="ADAL" clId="{CA9DE47A-F542-4FE9-9905-05A75AB9D9AF}" dt="2020-09-20T09:25:15.052" v="94" actId="26606"/>
          <ac:picMkLst>
            <pc:docMk/>
            <pc:sldMk cId="1519144726" sldId="268"/>
            <ac:picMk id="131" creationId="{5FF7B57D-FF7B-48B3-9F60-9BCEEECF9E76}"/>
          </ac:picMkLst>
        </pc:picChg>
        <pc:picChg chg="add del">
          <ac:chgData name="Andrea Georgina Hernandez Limon" userId="6fcd4d0b-4b7f-4755-a530-9eb3ae6ce82a" providerId="ADAL" clId="{CA9DE47A-F542-4FE9-9905-05A75AB9D9AF}" dt="2020-09-20T09:25:15.052" v="94" actId="26606"/>
          <ac:picMkLst>
            <pc:docMk/>
            <pc:sldMk cId="1519144726" sldId="268"/>
            <ac:picMk id="135" creationId="{FE6BA9E6-1D9E-4D30-B528-D49FA1342E4E}"/>
          </ac:picMkLst>
        </pc:picChg>
        <pc:picChg chg="add del">
          <ac:chgData name="Andrea Georgina Hernandez Limon" userId="6fcd4d0b-4b7f-4755-a530-9eb3ae6ce82a" providerId="ADAL" clId="{CA9DE47A-F542-4FE9-9905-05A75AB9D9AF}" dt="2020-09-20T09:25:17.753" v="96" actId="26606"/>
          <ac:picMkLst>
            <pc:docMk/>
            <pc:sldMk cId="1519144726" sldId="268"/>
            <ac:picMk id="142" creationId="{174E31E4-530B-4247-962C-F46F5F66DFFB}"/>
          </ac:picMkLst>
        </pc:picChg>
        <pc:picChg chg="add del">
          <ac:chgData name="Andrea Georgina Hernandez Limon" userId="6fcd4d0b-4b7f-4755-a530-9eb3ae6ce82a" providerId="ADAL" clId="{CA9DE47A-F542-4FE9-9905-05A75AB9D9AF}" dt="2020-09-20T09:25:19.462" v="98" actId="26606"/>
          <ac:picMkLst>
            <pc:docMk/>
            <pc:sldMk cId="1519144726" sldId="268"/>
            <ac:picMk id="149" creationId="{174E31E4-530B-4247-962C-F46F5F66DFFB}"/>
          </ac:picMkLst>
        </pc:picChg>
        <pc:picChg chg="add del">
          <ac:chgData name="Andrea Georgina Hernandez Limon" userId="6fcd4d0b-4b7f-4755-a530-9eb3ae6ce82a" providerId="ADAL" clId="{CA9DE47A-F542-4FE9-9905-05A75AB9D9AF}" dt="2020-09-20T09:25:26.032" v="100" actId="26606"/>
          <ac:picMkLst>
            <pc:docMk/>
            <pc:sldMk cId="1519144726" sldId="268"/>
            <ac:picMk id="155" creationId="{5FF7B57D-FF7B-48B3-9F60-9BCEEECF9E76}"/>
          </ac:picMkLst>
        </pc:picChg>
        <pc:picChg chg="add del">
          <ac:chgData name="Andrea Georgina Hernandez Limon" userId="6fcd4d0b-4b7f-4755-a530-9eb3ae6ce82a" providerId="ADAL" clId="{CA9DE47A-F542-4FE9-9905-05A75AB9D9AF}" dt="2020-09-20T09:25:26.032" v="100" actId="26606"/>
          <ac:picMkLst>
            <pc:docMk/>
            <pc:sldMk cId="1519144726" sldId="268"/>
            <ac:picMk id="159" creationId="{FE6BA9E6-1D9E-4D30-B528-D49FA1342E4E}"/>
          </ac:picMkLst>
        </pc:picChg>
        <pc:picChg chg="add del">
          <ac:chgData name="Andrea Georgina Hernandez Limon" userId="6fcd4d0b-4b7f-4755-a530-9eb3ae6ce82a" providerId="ADAL" clId="{CA9DE47A-F542-4FE9-9905-05A75AB9D9AF}" dt="2020-09-20T09:25:30.499" v="102" actId="26606"/>
          <ac:picMkLst>
            <pc:docMk/>
            <pc:sldMk cId="1519144726" sldId="268"/>
            <ac:picMk id="166" creationId="{5FF7B57D-FF7B-48B3-9F60-9BCEEECF9E76}"/>
          </ac:picMkLst>
        </pc:picChg>
        <pc:picChg chg="add del">
          <ac:chgData name="Andrea Georgina Hernandez Limon" userId="6fcd4d0b-4b7f-4755-a530-9eb3ae6ce82a" providerId="ADAL" clId="{CA9DE47A-F542-4FE9-9905-05A75AB9D9AF}" dt="2020-09-20T09:26:30.031" v="104" actId="26606"/>
          <ac:picMkLst>
            <pc:docMk/>
            <pc:sldMk cId="1519144726" sldId="268"/>
            <ac:picMk id="180" creationId="{174E31E4-530B-4247-962C-F46F5F66DFFB}"/>
          </ac:picMkLst>
        </pc:picChg>
        <pc:picChg chg="add del">
          <ac:chgData name="Andrea Georgina Hernandez Limon" userId="6fcd4d0b-4b7f-4755-a530-9eb3ae6ce82a" providerId="ADAL" clId="{CA9DE47A-F542-4FE9-9905-05A75AB9D9AF}" dt="2020-09-20T09:26:30.031" v="104" actId="26606"/>
          <ac:picMkLst>
            <pc:docMk/>
            <pc:sldMk cId="1519144726" sldId="268"/>
            <ac:picMk id="185" creationId="{91A1E618-D29E-4367-8C34-500E34D05B1E}"/>
          </ac:picMkLst>
        </pc:picChg>
        <pc:picChg chg="add del">
          <ac:chgData name="Andrea Georgina Hernandez Limon" userId="6fcd4d0b-4b7f-4755-a530-9eb3ae6ce82a" providerId="ADAL" clId="{CA9DE47A-F542-4FE9-9905-05A75AB9D9AF}" dt="2020-09-20T09:26:39.694" v="106" actId="26606"/>
          <ac:picMkLst>
            <pc:docMk/>
            <pc:sldMk cId="1519144726" sldId="268"/>
            <ac:picMk id="195" creationId="{5FF7B57D-FF7B-48B3-9F60-9BCEEECF9E76}"/>
          </ac:picMkLst>
        </pc:picChg>
        <pc:picChg chg="add del">
          <ac:chgData name="Andrea Georgina Hernandez Limon" userId="6fcd4d0b-4b7f-4755-a530-9eb3ae6ce82a" providerId="ADAL" clId="{CA9DE47A-F542-4FE9-9905-05A75AB9D9AF}" dt="2020-09-20T09:26:39.694" v="106" actId="26606"/>
          <ac:picMkLst>
            <pc:docMk/>
            <pc:sldMk cId="1519144726" sldId="268"/>
            <ac:picMk id="199" creationId="{4E28A1A9-FB81-4816-AAEA-C3B430946951}"/>
          </ac:picMkLst>
        </pc:picChg>
        <pc:picChg chg="add del">
          <ac:chgData name="Andrea Georgina Hernandez Limon" userId="6fcd4d0b-4b7f-4755-a530-9eb3ae6ce82a" providerId="ADAL" clId="{CA9DE47A-F542-4FE9-9905-05A75AB9D9AF}" dt="2020-09-20T09:26:45.093" v="108" actId="26606"/>
          <ac:picMkLst>
            <pc:docMk/>
            <pc:sldMk cId="1519144726" sldId="268"/>
            <ac:picMk id="208" creationId="{174E31E4-530B-4247-962C-F46F5F66DFFB}"/>
          </ac:picMkLst>
        </pc:picChg>
        <pc:picChg chg="add del">
          <ac:chgData name="Andrea Georgina Hernandez Limon" userId="6fcd4d0b-4b7f-4755-a530-9eb3ae6ce82a" providerId="ADAL" clId="{CA9DE47A-F542-4FE9-9905-05A75AB9D9AF}" dt="2020-09-20T09:26:45.093" v="108" actId="26606"/>
          <ac:picMkLst>
            <pc:docMk/>
            <pc:sldMk cId="1519144726" sldId="268"/>
            <ac:picMk id="213" creationId="{91A1E618-D29E-4367-8C34-500E34D05B1E}"/>
          </ac:picMkLst>
        </pc:picChg>
        <pc:picChg chg="add del">
          <ac:chgData name="Andrea Georgina Hernandez Limon" userId="6fcd4d0b-4b7f-4755-a530-9eb3ae6ce82a" providerId="ADAL" clId="{CA9DE47A-F542-4FE9-9905-05A75AB9D9AF}" dt="2020-09-20T09:26:47.092" v="110" actId="26606"/>
          <ac:picMkLst>
            <pc:docMk/>
            <pc:sldMk cId="1519144726" sldId="268"/>
            <ac:picMk id="226" creationId="{174E31E4-530B-4247-962C-F46F5F66DFFB}"/>
          </ac:picMkLst>
        </pc:picChg>
        <pc:picChg chg="add del">
          <ac:chgData name="Andrea Georgina Hernandez Limon" userId="6fcd4d0b-4b7f-4755-a530-9eb3ae6ce82a" providerId="ADAL" clId="{CA9DE47A-F542-4FE9-9905-05A75AB9D9AF}" dt="2020-09-20T09:26:47.092" v="110" actId="26606"/>
          <ac:picMkLst>
            <pc:docMk/>
            <pc:sldMk cId="1519144726" sldId="268"/>
            <ac:picMk id="231" creationId="{91A1E618-D29E-4367-8C34-500E34D05B1E}"/>
          </ac:picMkLst>
        </pc:picChg>
        <pc:picChg chg="add del">
          <ac:chgData name="Andrea Georgina Hernandez Limon" userId="6fcd4d0b-4b7f-4755-a530-9eb3ae6ce82a" providerId="ADAL" clId="{CA9DE47A-F542-4FE9-9905-05A75AB9D9AF}" dt="2020-09-20T09:26:51.465" v="112" actId="26606"/>
          <ac:picMkLst>
            <pc:docMk/>
            <pc:sldMk cId="1519144726" sldId="268"/>
            <ac:picMk id="244" creationId="{5FF7B57D-FF7B-48B3-9F60-9BCEEECF9E76}"/>
          </ac:picMkLst>
        </pc:picChg>
        <pc:picChg chg="add del">
          <ac:chgData name="Andrea Georgina Hernandez Limon" userId="6fcd4d0b-4b7f-4755-a530-9eb3ae6ce82a" providerId="ADAL" clId="{CA9DE47A-F542-4FE9-9905-05A75AB9D9AF}" dt="2020-09-20T09:26:51.465" v="112" actId="26606"/>
          <ac:picMkLst>
            <pc:docMk/>
            <pc:sldMk cId="1519144726" sldId="268"/>
            <ac:picMk id="257" creationId="{1B17CCE2-CEEF-40CA-8C4D-0DC2DCA78A23}"/>
          </ac:picMkLst>
        </pc:picChg>
        <pc:picChg chg="add del">
          <ac:chgData name="Andrea Georgina Hernandez Limon" userId="6fcd4d0b-4b7f-4755-a530-9eb3ae6ce82a" providerId="ADAL" clId="{CA9DE47A-F542-4FE9-9905-05A75AB9D9AF}" dt="2020-09-20T09:26:52.613" v="114" actId="26606"/>
          <ac:picMkLst>
            <pc:docMk/>
            <pc:sldMk cId="1519144726" sldId="268"/>
            <ac:picMk id="262" creationId="{174E31E4-530B-4247-962C-F46F5F66DFFB}"/>
          </ac:picMkLst>
        </pc:picChg>
        <pc:picChg chg="add del">
          <ac:chgData name="Andrea Georgina Hernandez Limon" userId="6fcd4d0b-4b7f-4755-a530-9eb3ae6ce82a" providerId="ADAL" clId="{CA9DE47A-F542-4FE9-9905-05A75AB9D9AF}" dt="2020-09-20T09:26:52.613" v="114" actId="26606"/>
          <ac:picMkLst>
            <pc:docMk/>
            <pc:sldMk cId="1519144726" sldId="268"/>
            <ac:picMk id="267" creationId="{91A1E618-D29E-4367-8C34-500E34D05B1E}"/>
          </ac:picMkLst>
        </pc:picChg>
        <pc:picChg chg="add del">
          <ac:chgData name="Andrea Georgina Hernandez Limon" userId="6fcd4d0b-4b7f-4755-a530-9eb3ae6ce82a" providerId="ADAL" clId="{CA9DE47A-F542-4FE9-9905-05A75AB9D9AF}" dt="2020-09-20T09:26:55.005" v="116" actId="26606"/>
          <ac:picMkLst>
            <pc:docMk/>
            <pc:sldMk cId="1519144726" sldId="268"/>
            <ac:picMk id="280" creationId="{5FF7B57D-FF7B-48B3-9F60-9BCEEECF9E76}"/>
          </ac:picMkLst>
        </pc:picChg>
        <pc:picChg chg="add del">
          <ac:chgData name="Andrea Georgina Hernandez Limon" userId="6fcd4d0b-4b7f-4755-a530-9eb3ae6ce82a" providerId="ADAL" clId="{CA9DE47A-F542-4FE9-9905-05A75AB9D9AF}" dt="2020-09-20T09:26:55.005" v="116" actId="26606"/>
          <ac:picMkLst>
            <pc:docMk/>
            <pc:sldMk cId="1519144726" sldId="268"/>
            <ac:picMk id="293" creationId="{1B17CCE2-CEEF-40CA-8C4D-0DC2DCA78A23}"/>
          </ac:picMkLst>
        </pc:picChg>
        <pc:picChg chg="add del">
          <ac:chgData name="Andrea Georgina Hernandez Limon" userId="6fcd4d0b-4b7f-4755-a530-9eb3ae6ce82a" providerId="ADAL" clId="{CA9DE47A-F542-4FE9-9905-05A75AB9D9AF}" dt="2020-09-20T09:27:03.931" v="118" actId="26606"/>
          <ac:picMkLst>
            <pc:docMk/>
            <pc:sldMk cId="1519144726" sldId="268"/>
            <ac:picMk id="298" creationId="{174E31E4-530B-4247-962C-F46F5F66DFFB}"/>
          </ac:picMkLst>
        </pc:picChg>
        <pc:picChg chg="add del">
          <ac:chgData name="Andrea Georgina Hernandez Limon" userId="6fcd4d0b-4b7f-4755-a530-9eb3ae6ce82a" providerId="ADAL" clId="{CA9DE47A-F542-4FE9-9905-05A75AB9D9AF}" dt="2020-09-20T09:27:03.931" v="118" actId="26606"/>
          <ac:picMkLst>
            <pc:docMk/>
            <pc:sldMk cId="1519144726" sldId="268"/>
            <ac:picMk id="303" creationId="{91A1E618-D29E-4367-8C34-500E34D05B1E}"/>
          </ac:picMkLst>
        </pc:picChg>
        <pc:picChg chg="add">
          <ac:chgData name="Andrea Georgina Hernandez Limon" userId="6fcd4d0b-4b7f-4755-a530-9eb3ae6ce82a" providerId="ADAL" clId="{CA9DE47A-F542-4FE9-9905-05A75AB9D9AF}" dt="2020-09-20T09:27:04.022" v="119" actId="26606"/>
          <ac:picMkLst>
            <pc:docMk/>
            <pc:sldMk cId="1519144726" sldId="268"/>
            <ac:picMk id="316" creationId="{5FF7B57D-FF7B-48B3-9F60-9BCEEECF9E76}"/>
          </ac:picMkLst>
        </pc:picChg>
        <pc:picChg chg="add">
          <ac:chgData name="Andrea Georgina Hernandez Limon" userId="6fcd4d0b-4b7f-4755-a530-9eb3ae6ce82a" providerId="ADAL" clId="{CA9DE47A-F542-4FE9-9905-05A75AB9D9AF}" dt="2020-09-20T09:27:04.022" v="119" actId="26606"/>
          <ac:picMkLst>
            <pc:docMk/>
            <pc:sldMk cId="1519144726" sldId="268"/>
            <ac:picMk id="329" creationId="{1B17CCE2-CEEF-40CA-8C4D-0DC2DCA78A23}"/>
          </ac:picMkLst>
        </pc:picChg>
      </pc:sldChg>
    </pc:docChg>
  </pc:docChgLst>
  <pc:docChgLst>
    <pc:chgData name="Jake Howells West" userId="S::jhw83@nau.edu::dfd8c275-9a97-4991-a7e2-a4c8295121da" providerId="AD" clId="Web-{610E9E17-B167-438A-8DA9-613EB2B4760A}"/>
    <pc:docChg chg="addSld modSld">
      <pc:chgData name="Jake Howells West" userId="S::jhw83@nau.edu::dfd8c275-9a97-4991-a7e2-a4c8295121da" providerId="AD" clId="Web-{610E9E17-B167-438A-8DA9-613EB2B4760A}" dt="2020-09-19T22:06:47.266" v="383" actId="1076"/>
      <pc:docMkLst>
        <pc:docMk/>
      </pc:docMkLst>
      <pc:sldChg chg="modSp">
        <pc:chgData name="Jake Howells West" userId="S::jhw83@nau.edu::dfd8c275-9a97-4991-a7e2-a4c8295121da" providerId="AD" clId="Web-{610E9E17-B167-438A-8DA9-613EB2B4760A}" dt="2020-09-19T21:41:14.475" v="25" actId="20577"/>
        <pc:sldMkLst>
          <pc:docMk/>
          <pc:sldMk cId="1575825831" sldId="257"/>
        </pc:sldMkLst>
        <pc:spChg chg="mod">
          <ac:chgData name="Jake Howells West" userId="S::jhw83@nau.edu::dfd8c275-9a97-4991-a7e2-a4c8295121da" providerId="AD" clId="Web-{610E9E17-B167-438A-8DA9-613EB2B4760A}" dt="2020-09-19T21:41:14.475" v="25" actId="20577"/>
          <ac:spMkLst>
            <pc:docMk/>
            <pc:sldMk cId="1575825831" sldId="257"/>
            <ac:spMk id="2" creationId="{3BF093AB-7B2A-4BC3-B4F6-1BCFB8D19ED9}"/>
          </ac:spMkLst>
        </pc:spChg>
      </pc:sldChg>
      <pc:sldChg chg="addSp delSp modSp new">
        <pc:chgData name="Jake Howells West" userId="S::jhw83@nau.edu::dfd8c275-9a97-4991-a7e2-a4c8295121da" providerId="AD" clId="Web-{610E9E17-B167-438A-8DA9-613EB2B4760A}" dt="2020-09-19T22:06:47.266" v="383" actId="1076"/>
        <pc:sldMkLst>
          <pc:docMk/>
          <pc:sldMk cId="2142296876" sldId="258"/>
        </pc:sldMkLst>
        <pc:spChg chg="mod">
          <ac:chgData name="Jake Howells West" userId="S::jhw83@nau.edu::dfd8c275-9a97-4991-a7e2-a4c8295121da" providerId="AD" clId="Web-{610E9E17-B167-438A-8DA9-613EB2B4760A}" dt="2020-09-19T21:41:19.757" v="36" actId="20577"/>
          <ac:spMkLst>
            <pc:docMk/>
            <pc:sldMk cId="2142296876" sldId="258"/>
            <ac:spMk id="2" creationId="{F1B91EB2-D47C-4926-96AF-3142D0C140B3}"/>
          </ac:spMkLst>
        </pc:spChg>
        <pc:spChg chg="mod">
          <ac:chgData name="Jake Howells West" userId="S::jhw83@nau.edu::dfd8c275-9a97-4991-a7e2-a4c8295121da" providerId="AD" clId="Web-{610E9E17-B167-438A-8DA9-613EB2B4760A}" dt="2020-09-19T21:52:00.819" v="375" actId="20577"/>
          <ac:spMkLst>
            <pc:docMk/>
            <pc:sldMk cId="2142296876" sldId="258"/>
            <ac:spMk id="3" creationId="{8A951CDB-D8D7-4FA7-AB2D-89F3AFEEFB4F}"/>
          </ac:spMkLst>
        </pc:spChg>
        <pc:spChg chg="del">
          <ac:chgData name="Jake Howells West" userId="S::jhw83@nau.edu::dfd8c275-9a97-4991-a7e2-a4c8295121da" providerId="AD" clId="Web-{610E9E17-B167-438A-8DA9-613EB2B4760A}" dt="2020-09-19T21:51:49.397" v="371"/>
          <ac:spMkLst>
            <pc:docMk/>
            <pc:sldMk cId="2142296876" sldId="258"/>
            <ac:spMk id="4" creationId="{529087A6-77C8-4BC4-AB07-5B5D3A8B6A25}"/>
          </ac:spMkLst>
        </pc:spChg>
        <pc:picChg chg="add mod modCrop">
          <ac:chgData name="Jake Howells West" userId="S::jhw83@nau.edu::dfd8c275-9a97-4991-a7e2-a4c8295121da" providerId="AD" clId="Web-{610E9E17-B167-438A-8DA9-613EB2B4760A}" dt="2020-09-19T22:06:47.266" v="383" actId="1076"/>
          <ac:picMkLst>
            <pc:docMk/>
            <pc:sldMk cId="2142296876" sldId="258"/>
            <ac:picMk id="5" creationId="{0B2B4AB6-340C-4A34-9EA1-34B9ED75492C}"/>
          </ac:picMkLst>
        </pc:picChg>
      </pc:sldChg>
      <pc:sldChg chg="modSp new">
        <pc:chgData name="Jake Howells West" userId="S::jhw83@nau.edu::dfd8c275-9a97-4991-a7e2-a4c8295121da" providerId="AD" clId="Web-{610E9E17-B167-438A-8DA9-613EB2B4760A}" dt="2020-09-19T21:41:48.679" v="54" actId="20577"/>
        <pc:sldMkLst>
          <pc:docMk/>
          <pc:sldMk cId="1569004504" sldId="259"/>
        </pc:sldMkLst>
        <pc:spChg chg="mod">
          <ac:chgData name="Jake Howells West" userId="S::jhw83@nau.edu::dfd8c275-9a97-4991-a7e2-a4c8295121da" providerId="AD" clId="Web-{610E9E17-B167-438A-8DA9-613EB2B4760A}" dt="2020-09-19T21:41:48.679" v="54" actId="20577"/>
          <ac:spMkLst>
            <pc:docMk/>
            <pc:sldMk cId="1569004504" sldId="259"/>
            <ac:spMk id="2" creationId="{5C27D3A3-B1EC-4FD9-A67F-36D5901CD26D}"/>
          </ac:spMkLst>
        </pc:spChg>
      </pc:sldChg>
      <pc:sldChg chg="modSp new">
        <pc:chgData name="Jake Howells West" userId="S::jhw83@nau.edu::dfd8c275-9a97-4991-a7e2-a4c8295121da" providerId="AD" clId="Web-{610E9E17-B167-438A-8DA9-613EB2B4760A}" dt="2020-09-19T21:42:05.008" v="77" actId="20577"/>
        <pc:sldMkLst>
          <pc:docMk/>
          <pc:sldMk cId="3236556734" sldId="260"/>
        </pc:sldMkLst>
        <pc:spChg chg="mod">
          <ac:chgData name="Jake Howells West" userId="S::jhw83@nau.edu::dfd8c275-9a97-4991-a7e2-a4c8295121da" providerId="AD" clId="Web-{610E9E17-B167-438A-8DA9-613EB2B4760A}" dt="2020-09-19T21:42:05.008" v="77" actId="20577"/>
          <ac:spMkLst>
            <pc:docMk/>
            <pc:sldMk cId="3236556734" sldId="260"/>
            <ac:spMk id="2" creationId="{F237A498-2A79-43D4-8275-374079E7BB6D}"/>
          </ac:spMkLst>
        </pc:spChg>
      </pc:sldChg>
      <pc:sldChg chg="modSp new">
        <pc:chgData name="Jake Howells West" userId="S::jhw83@nau.edu::dfd8c275-9a97-4991-a7e2-a4c8295121da" providerId="AD" clId="Web-{610E9E17-B167-438A-8DA9-613EB2B4760A}" dt="2020-09-19T21:43:16.900" v="103" actId="20577"/>
        <pc:sldMkLst>
          <pc:docMk/>
          <pc:sldMk cId="4260297400" sldId="261"/>
        </pc:sldMkLst>
        <pc:spChg chg="mod">
          <ac:chgData name="Jake Howells West" userId="S::jhw83@nau.edu::dfd8c275-9a97-4991-a7e2-a4c8295121da" providerId="AD" clId="Web-{610E9E17-B167-438A-8DA9-613EB2B4760A}" dt="2020-09-19T21:43:16.900" v="103" actId="20577"/>
          <ac:spMkLst>
            <pc:docMk/>
            <pc:sldMk cId="4260297400" sldId="261"/>
            <ac:spMk id="2" creationId="{9E80FC1F-4929-46CC-B280-187FAC077615}"/>
          </ac:spMkLst>
        </pc:spChg>
      </pc:sldChg>
      <pc:sldChg chg="new">
        <pc:chgData name="Jake Howells West" userId="S::jhw83@nau.edu::dfd8c275-9a97-4991-a7e2-a4c8295121da" providerId="AD" clId="Web-{610E9E17-B167-438A-8DA9-613EB2B4760A}" dt="2020-09-19T21:43:32.776" v="105"/>
        <pc:sldMkLst>
          <pc:docMk/>
          <pc:sldMk cId="2163425992" sldId="262"/>
        </pc:sldMkLst>
      </pc:sldChg>
    </pc:docChg>
  </pc:docChgLst>
  <pc:docChgLst>
    <pc:chgData name="Michael A WilsonSanchez" userId="S::maw542@nau.edu::fc6058b4-ddd9-4e33-9e0b-4a56c9121860" providerId="AD" clId="Web-{9B9A5094-73FB-4952-83BC-9C782C48B412}"/>
    <pc:docChg chg="modSld">
      <pc:chgData name="Michael A WilsonSanchez" userId="S::maw542@nau.edu::fc6058b4-ddd9-4e33-9e0b-4a56c9121860" providerId="AD" clId="Web-{9B9A5094-73FB-4952-83BC-9C782C48B412}" dt="2020-09-20T21:38:17.172" v="127"/>
      <pc:docMkLst>
        <pc:docMk/>
      </pc:docMkLst>
      <pc:sldChg chg="modSp">
        <pc:chgData name="Michael A WilsonSanchez" userId="S::maw542@nau.edu::fc6058b4-ddd9-4e33-9e0b-4a56c9121860" providerId="AD" clId="Web-{9B9A5094-73FB-4952-83BC-9C782C48B412}" dt="2020-09-20T21:37:54.717" v="99" actId="20577"/>
        <pc:sldMkLst>
          <pc:docMk/>
          <pc:sldMk cId="4260297400" sldId="261"/>
        </pc:sldMkLst>
        <pc:spChg chg="mod">
          <ac:chgData name="Michael A WilsonSanchez" userId="S::maw542@nau.edu::fc6058b4-ddd9-4e33-9e0b-4a56c9121860" providerId="AD" clId="Web-{9B9A5094-73FB-4952-83BC-9C782C48B412}" dt="2020-09-20T21:37:54.717" v="99" actId="20577"/>
          <ac:spMkLst>
            <pc:docMk/>
            <pc:sldMk cId="4260297400" sldId="261"/>
            <ac:spMk id="3" creationId="{400C03C8-4C2C-41A1-BFFF-F5688B5F56EF}"/>
          </ac:spMkLst>
        </pc:spChg>
      </pc:sldChg>
      <pc:sldChg chg="modSp">
        <pc:chgData name="Michael A WilsonSanchez" userId="S::maw542@nau.edu::fc6058b4-ddd9-4e33-9e0b-4a56c9121860" providerId="AD" clId="Web-{9B9A5094-73FB-4952-83BC-9C782C48B412}" dt="2020-09-20T21:38:17.172" v="127"/>
        <pc:sldMkLst>
          <pc:docMk/>
          <pc:sldMk cId="1519144726" sldId="268"/>
        </pc:sldMkLst>
        <pc:graphicFrameChg chg="mod modGraphic">
          <ac:chgData name="Michael A WilsonSanchez" userId="S::maw542@nau.edu::fc6058b4-ddd9-4e33-9e0b-4a56c9121860" providerId="AD" clId="Web-{9B9A5094-73FB-4952-83BC-9C782C48B412}" dt="2020-09-20T21:38:17.172" v="127"/>
          <ac:graphicFrameMkLst>
            <pc:docMk/>
            <pc:sldMk cId="1519144726" sldId="268"/>
            <ac:graphicFrameMk id="332" creationId="{08FA8AC5-F9ED-4632-95CF-3D6C2358D5F0}"/>
          </ac:graphicFrameMkLst>
        </pc:graphicFrameChg>
      </pc:sldChg>
    </pc:docChg>
  </pc:docChgLst>
  <pc:docChgLst>
    <pc:chgData name="Alexander D Soto" userId="S::ads524@nau.edu::1d982df1-030d-4b8e-8ebd-952ddd1b2008" providerId="AD" clId="Web-{C7A8ABB0-D685-41F1-9B28-57A00F7FE344}"/>
    <pc:docChg chg="addSld">
      <pc:chgData name="Alexander D Soto" userId="S::ads524@nau.edu::1d982df1-030d-4b8e-8ebd-952ddd1b2008" providerId="AD" clId="Web-{C7A8ABB0-D685-41F1-9B28-57A00F7FE344}" dt="2020-09-19T21:36:32.419" v="0"/>
      <pc:docMkLst>
        <pc:docMk/>
      </pc:docMkLst>
      <pc:sldChg chg="new">
        <pc:chgData name="Alexander D Soto" userId="S::ads524@nau.edu::1d982df1-030d-4b8e-8ebd-952ddd1b2008" providerId="AD" clId="Web-{C7A8ABB0-D685-41F1-9B28-57A00F7FE344}" dt="2020-09-19T21:36:32.419" v="0"/>
        <pc:sldMkLst>
          <pc:docMk/>
          <pc:sldMk cId="1575825831" sldId="257"/>
        </pc:sldMkLst>
      </pc:sldChg>
    </pc:docChg>
  </pc:docChgLst>
  <pc:docChgLst>
    <pc:chgData name="Sam A Mangialardi" userId="S::sam927@nau.edu::c95fa8d0-8aa5-43d6-9d31-8ba6f893c9b3" providerId="AD" clId="Web-{04A9BEEF-DE27-42F4-81E6-051B000B7B68}"/>
    <pc:docChg chg="modSld">
      <pc:chgData name="Sam A Mangialardi" userId="S::sam927@nau.edu::c95fa8d0-8aa5-43d6-9d31-8ba6f893c9b3" providerId="AD" clId="Web-{04A9BEEF-DE27-42F4-81E6-051B000B7B68}" dt="2020-09-19T21:45:26.593" v="27" actId="20577"/>
      <pc:docMkLst>
        <pc:docMk/>
      </pc:docMkLst>
      <pc:sldChg chg="modSp">
        <pc:chgData name="Sam A Mangialardi" userId="S::sam927@nau.edu::c95fa8d0-8aa5-43d6-9d31-8ba6f893c9b3" providerId="AD" clId="Web-{04A9BEEF-DE27-42F4-81E6-051B000B7B68}" dt="2020-09-19T21:45:22.186" v="25" actId="20577"/>
        <pc:sldMkLst>
          <pc:docMk/>
          <pc:sldMk cId="2163425992" sldId="262"/>
        </pc:sldMkLst>
        <pc:spChg chg="mod">
          <ac:chgData name="Sam A Mangialardi" userId="S::sam927@nau.edu::c95fa8d0-8aa5-43d6-9d31-8ba6f893c9b3" providerId="AD" clId="Web-{04A9BEEF-DE27-42F4-81E6-051B000B7B68}" dt="2020-09-19T21:45:22.186" v="25" actId="20577"/>
          <ac:spMkLst>
            <pc:docMk/>
            <pc:sldMk cId="2163425992" sldId="262"/>
            <ac:spMk id="2" creationId="{4DF35B39-E873-4971-85A6-F8887FA28C38}"/>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9-20T02:01:24.168" idx="1">
    <p:pos x="10" y="10"/>
    <p:text>We need to choose white or black for the main font. it should be consistant.</p:text>
    <p:extLst>
      <p:ext uri="{C676402C-5697-4E1C-873F-D02D1690AC5C}">
        <p15:threadingInfo xmlns:p15="http://schemas.microsoft.com/office/powerpoint/2012/main" timeZoneBias="420"/>
      </p:ext>
    </p:extLst>
  </p:cm>
  <p:cm authorId="3" dt="2020-09-20T10:48:44.848" idx="1">
    <p:pos x="10" y="106"/>
    <p:text>I can change mine back to white. I just noticed it was a little hard to read the white where the blue background got lighter.
</p:text>
    <p:extLst>
      <p:ext uri="{C676402C-5697-4E1C-873F-D02D1690AC5C}">
        <p15:threadingInfo xmlns:p15="http://schemas.microsoft.com/office/powerpoint/2012/main" timeZoneBias="420">
          <p15:parentCm authorId="1" idx="1"/>
        </p15:threadingInfo>
      </p:ext>
    </p:extLst>
  </p:cm>
  <p:cm authorId="1" dt="2020-09-20T22:19:39.254" idx="2">
    <p:pos x="10" y="202"/>
    <p:text>thats something i noticed also. so i just wanted to see what everyone thought to decide 
</p:text>
    <p:extLst>
      <p:ext uri="{C676402C-5697-4E1C-873F-D02D1690AC5C}">
        <p15:threadingInfo xmlns:p15="http://schemas.microsoft.com/office/powerpoint/2012/main" timeZoneBias="420">
          <p15:parentCm authorId="1" idx="1"/>
        </p15:threadingInfo>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12241623-A064-4BED-B073-BA4D61433402}" type="datetime1">
              <a:rPr lang="en-US" smtClean="0"/>
              <a:t>9/23/2020</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683587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08324-A84C-4A45-93B6-78D079CCE772}" type="datetime1">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8791655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08324-A84C-4A45-93B6-78D079CCE772}" type="datetime1">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73045005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08324-A84C-4A45-93B6-78D079CCE772}" type="datetime1">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5399936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08324-A84C-4A45-93B6-78D079CCE772}" type="datetime1">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5911795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4408324-A84C-4A45-93B6-78D079CCE772}" type="datetime1">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2454285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4408324-A84C-4A45-93B6-78D079CCE772}" type="datetime1">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121532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86ED0C-1DA7-41F0-94CF-6218B1FEDFF1}" type="datetime1">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451580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CF02AB-6034-4B88-BC5A-7C17CB0EF809}" type="datetime1">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a:p>
        </p:txBody>
      </p:sp>
    </p:spTree>
    <p:extLst>
      <p:ext uri="{BB962C8B-B14F-4D97-AF65-F5344CB8AC3E}">
        <p14:creationId xmlns:p14="http://schemas.microsoft.com/office/powerpoint/2010/main" val="196291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F3E5F3-28EE-488F-BD53-B744C06C3DEC}" type="datetime1">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06099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EB70D-CD01-44DA-83B3-8FEB3383D307}" type="datetime1">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73524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158CFD-9357-46BE-A189-D637A67C8730}" type="datetime1">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84418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4742EE-B331-4632-BD10-A82FED6B6FC0}" type="datetime1">
              <a:rPr lang="en-US" smtClean="0"/>
              <a:t>9/23/2020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564342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1BA835-D13F-49F4-8F11-5D576AC65FAD}" type="datetime1">
              <a:rPr lang="en-US" smtClean="0"/>
              <a:t>9/23/2020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18903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D1799-ACB5-4CB2-86A2-5C574F1C8706}" type="datetime1">
              <a:rPr lang="en-US" smtClean="0"/>
              <a:t>9/23/2020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177002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5DD0D6-7A82-473E-879B-C6ECD6CCCFEC}" type="datetime1">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64418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605E03-BC17-41A7-854C-DFAB672737DC}" type="datetime1">
              <a:rPr lang="en-US" smtClean="0"/>
              <a:t>9/23/2020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2725217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408324-A84C-4A45-93B6-78D079CCE772}" type="datetime1">
              <a:rPr lang="en-US" smtClean="0"/>
              <a:t>9/23/2020</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lgn="l"/>
            <a:fld id="{FAEF9944-A4F6-4C59-AEBD-678D6480B8EA}" type="slidenum">
              <a:rPr lang="en-US" smtClean="0"/>
              <a:pPr algn="l"/>
              <a:t>‹#›</a:t>
            </a:fld>
            <a:endParaRPr lang="en-US"/>
          </a:p>
        </p:txBody>
      </p:sp>
    </p:spTree>
    <p:extLst>
      <p:ext uri="{BB962C8B-B14F-4D97-AF65-F5344CB8AC3E}">
        <p14:creationId xmlns:p14="http://schemas.microsoft.com/office/powerpoint/2010/main" val="3042703741"/>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8ACACB-DD9E-4155-84BF-8E4D43DEC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52" name="Rectangle 51">
              <a:extLst>
                <a:ext uri="{FF2B5EF4-FFF2-40B4-BE49-F238E27FC236}">
                  <a16:creationId xmlns:a16="http://schemas.microsoft.com/office/drawing/2014/main" id="{8A7B0AF6-6256-4262-A76E-47B08EAB9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2">
              <a:extLst>
                <a:ext uri="{FF2B5EF4-FFF2-40B4-BE49-F238E27FC236}">
                  <a16:creationId xmlns:a16="http://schemas.microsoft.com/office/drawing/2014/main" id="{8034A3B1-2FBE-4771-84C6-797415E99D22}"/>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pic>
        <p:nvPicPr>
          <p:cNvPr id="46" name="Picture 3">
            <a:extLst>
              <a:ext uri="{FF2B5EF4-FFF2-40B4-BE49-F238E27FC236}">
                <a16:creationId xmlns:a16="http://schemas.microsoft.com/office/drawing/2014/main" id="{B6152826-AE12-44A8-BEF1-3962094540D1}"/>
              </a:ext>
            </a:extLst>
          </p:cNvPr>
          <p:cNvPicPr>
            <a:picLocks noChangeAspect="1"/>
          </p:cNvPicPr>
          <p:nvPr/>
        </p:nvPicPr>
        <p:blipFill rotWithShape="1">
          <a:blip r:embed="rId4">
            <a:duotone>
              <a:prstClr val="black"/>
              <a:schemeClr val="accent5">
                <a:tint val="45000"/>
                <a:satMod val="400000"/>
              </a:schemeClr>
            </a:duotone>
            <a:alphaModFix/>
          </a:blip>
          <a:srcRect t="8510"/>
          <a:stretch/>
        </p:blipFill>
        <p:spPr>
          <a:xfrm>
            <a:off x="3611" y="10"/>
            <a:ext cx="12188389" cy="6857990"/>
          </a:xfrm>
          <a:prstGeom prst="rect">
            <a:avLst/>
          </a:prstGeom>
        </p:spPr>
      </p:pic>
      <p:grpSp>
        <p:nvGrpSpPr>
          <p:cNvPr id="55" name="Group 54">
            <a:extLst>
              <a:ext uri="{FF2B5EF4-FFF2-40B4-BE49-F238E27FC236}">
                <a16:creationId xmlns:a16="http://schemas.microsoft.com/office/drawing/2014/main" id="{BF3AEE19-128A-4FF8-954B-A9724F42E0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56" name="Round Diagonal Corner Rectangle 7">
              <a:extLst>
                <a:ext uri="{FF2B5EF4-FFF2-40B4-BE49-F238E27FC236}">
                  <a16:creationId xmlns:a16="http://schemas.microsoft.com/office/drawing/2014/main" id="{80F57FCB-2163-4EF8-B6A7-023F6B877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77AB9C7F-4D09-4E13-BD9A-E5C14E37AFD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58" name="Freeform 32">
                <a:extLst>
                  <a:ext uri="{FF2B5EF4-FFF2-40B4-BE49-F238E27FC236}">
                    <a16:creationId xmlns:a16="http://schemas.microsoft.com/office/drawing/2014/main" id="{043B40A6-216C-4409-942A-16B414197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59" name="Freeform 33">
                <a:extLst>
                  <a:ext uri="{FF2B5EF4-FFF2-40B4-BE49-F238E27FC236}">
                    <a16:creationId xmlns:a16="http://schemas.microsoft.com/office/drawing/2014/main" id="{6F5ED6F5-BEC7-4798-943B-12105A5178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0" name="Freeform 34">
                <a:extLst>
                  <a:ext uri="{FF2B5EF4-FFF2-40B4-BE49-F238E27FC236}">
                    <a16:creationId xmlns:a16="http://schemas.microsoft.com/office/drawing/2014/main" id="{45C6ABB9-CB59-444A-9A14-96A037BC42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1" name="Freeform 37">
                <a:extLst>
                  <a:ext uri="{FF2B5EF4-FFF2-40B4-BE49-F238E27FC236}">
                    <a16:creationId xmlns:a16="http://schemas.microsoft.com/office/drawing/2014/main" id="{C5F74DA3-506A-4911-BADD-B5DADFA9C5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2" name="Freeform 35">
                <a:extLst>
                  <a:ext uri="{FF2B5EF4-FFF2-40B4-BE49-F238E27FC236}">
                    <a16:creationId xmlns:a16="http://schemas.microsoft.com/office/drawing/2014/main" id="{364BA096-7428-4C20-ABC8-CEBBC3E6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3" name="Freeform 36">
                <a:extLst>
                  <a:ext uri="{FF2B5EF4-FFF2-40B4-BE49-F238E27FC236}">
                    <a16:creationId xmlns:a16="http://schemas.microsoft.com/office/drawing/2014/main" id="{25CA3B41-F8C1-48AF-B4B0-83A0E662AA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4" name="Freeform 38">
                <a:extLst>
                  <a:ext uri="{FF2B5EF4-FFF2-40B4-BE49-F238E27FC236}">
                    <a16:creationId xmlns:a16="http://schemas.microsoft.com/office/drawing/2014/main" id="{A2E4BFFC-0D72-4691-AC6F-6D446092C8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5" name="Freeform 39">
                <a:extLst>
                  <a:ext uri="{FF2B5EF4-FFF2-40B4-BE49-F238E27FC236}">
                    <a16:creationId xmlns:a16="http://schemas.microsoft.com/office/drawing/2014/main" id="{7E81AA48-AA02-4008-9B21-B1BB05042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6" name="Freeform 40">
                <a:extLst>
                  <a:ext uri="{FF2B5EF4-FFF2-40B4-BE49-F238E27FC236}">
                    <a16:creationId xmlns:a16="http://schemas.microsoft.com/office/drawing/2014/main" id="{08B8F28E-CB03-4B11-8575-F1AB3A12A3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7" name="Rectangle 41">
                <a:extLst>
                  <a:ext uri="{FF2B5EF4-FFF2-40B4-BE49-F238E27FC236}">
                    <a16:creationId xmlns:a16="http://schemas.microsoft.com/office/drawing/2014/main" id="{6F2B917E-B873-4E35-8D18-F116784B501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68" name="Freeform 32">
                <a:extLst>
                  <a:ext uri="{FF2B5EF4-FFF2-40B4-BE49-F238E27FC236}">
                    <a16:creationId xmlns:a16="http://schemas.microsoft.com/office/drawing/2014/main" id="{DA0EBFF7-C330-4AEE-806E-6A2D74542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69" name="Freeform 33">
                <a:extLst>
                  <a:ext uri="{FF2B5EF4-FFF2-40B4-BE49-F238E27FC236}">
                    <a16:creationId xmlns:a16="http://schemas.microsoft.com/office/drawing/2014/main" id="{2A66CF61-D72F-4E03-B74E-4BDD67D1CA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0" name="Freeform 34">
                <a:extLst>
                  <a:ext uri="{FF2B5EF4-FFF2-40B4-BE49-F238E27FC236}">
                    <a16:creationId xmlns:a16="http://schemas.microsoft.com/office/drawing/2014/main" id="{04DE5338-105A-4EB0-8FE2-D41DC2F984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1" name="Freeform 37">
                <a:extLst>
                  <a:ext uri="{FF2B5EF4-FFF2-40B4-BE49-F238E27FC236}">
                    <a16:creationId xmlns:a16="http://schemas.microsoft.com/office/drawing/2014/main" id="{C9A1C85F-5B5B-47FA-8C0C-66F75C274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2" name="Freeform 35">
                <a:extLst>
                  <a:ext uri="{FF2B5EF4-FFF2-40B4-BE49-F238E27FC236}">
                    <a16:creationId xmlns:a16="http://schemas.microsoft.com/office/drawing/2014/main" id="{75F79533-DD24-4E6A-83A1-9E21DF5651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3" name="Freeform 36">
                <a:extLst>
                  <a:ext uri="{FF2B5EF4-FFF2-40B4-BE49-F238E27FC236}">
                    <a16:creationId xmlns:a16="http://schemas.microsoft.com/office/drawing/2014/main" id="{376D6142-024F-4BD4-95B7-A6D05EF593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4" name="Freeform 38">
                <a:extLst>
                  <a:ext uri="{FF2B5EF4-FFF2-40B4-BE49-F238E27FC236}">
                    <a16:creationId xmlns:a16="http://schemas.microsoft.com/office/drawing/2014/main" id="{CD28FD54-698D-4BAD-92FC-2897067450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5" name="Freeform 39">
                <a:extLst>
                  <a:ext uri="{FF2B5EF4-FFF2-40B4-BE49-F238E27FC236}">
                    <a16:creationId xmlns:a16="http://schemas.microsoft.com/office/drawing/2014/main" id="{47EFA16F-61E8-404C-840D-A8AE44F51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6" name="Freeform 40">
                <a:extLst>
                  <a:ext uri="{FF2B5EF4-FFF2-40B4-BE49-F238E27FC236}">
                    <a16:creationId xmlns:a16="http://schemas.microsoft.com/office/drawing/2014/main" id="{09E4A29B-6AEB-4F87-9189-F506B278A7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7" name="Rectangle 41">
                <a:extLst>
                  <a:ext uri="{FF2B5EF4-FFF2-40B4-BE49-F238E27FC236}">
                    <a16:creationId xmlns:a16="http://schemas.microsoft.com/office/drawing/2014/main" id="{338E5AEE-F711-46EB-9890-E720C8B8523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itle 1"/>
          <p:cNvSpPr>
            <a:spLocks noGrp="1"/>
          </p:cNvSpPr>
          <p:nvPr>
            <p:ph type="ctrTitle"/>
          </p:nvPr>
        </p:nvSpPr>
        <p:spPr>
          <a:xfrm>
            <a:off x="2667000" y="2328334"/>
            <a:ext cx="6858000" cy="1367896"/>
          </a:xfrm>
        </p:spPr>
        <p:txBody>
          <a:bodyPr>
            <a:normAutofit/>
          </a:bodyPr>
          <a:lstStyle/>
          <a:p>
            <a:pPr algn="ctr"/>
            <a:r>
              <a:rPr lang="en-US"/>
              <a:t>Northrop Grumman</a:t>
            </a:r>
          </a:p>
        </p:txBody>
      </p:sp>
      <p:sp>
        <p:nvSpPr>
          <p:cNvPr id="3" name="Subtitle 2"/>
          <p:cNvSpPr>
            <a:spLocks noGrp="1"/>
          </p:cNvSpPr>
          <p:nvPr>
            <p:ph type="subTitle" idx="1"/>
          </p:nvPr>
        </p:nvSpPr>
        <p:spPr>
          <a:xfrm>
            <a:off x="2667001" y="3602038"/>
            <a:ext cx="6857999" cy="953029"/>
          </a:xfrm>
        </p:spPr>
        <p:txBody>
          <a:bodyPr>
            <a:normAutofit/>
          </a:bodyPr>
          <a:lstStyle/>
          <a:p>
            <a:pPr algn="ctr"/>
            <a:r>
              <a:rPr lang="en-US"/>
              <a:t>ME476C Senior Capstone Design</a:t>
            </a:r>
          </a:p>
          <a:p>
            <a:pPr algn="ctr"/>
            <a:r>
              <a:rPr lang="en-US"/>
              <a:t>Preliminary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5B39-E873-4971-85A6-F8887FA28C38}"/>
              </a:ext>
            </a:extLst>
          </p:cNvPr>
          <p:cNvSpPr>
            <a:spLocks noGrp="1"/>
          </p:cNvSpPr>
          <p:nvPr>
            <p:ph type="title"/>
          </p:nvPr>
        </p:nvSpPr>
        <p:spPr>
          <a:xfrm>
            <a:off x="1141413" y="618518"/>
            <a:ext cx="9905998" cy="1478570"/>
          </a:xfrm>
        </p:spPr>
        <p:txBody>
          <a:bodyPr/>
          <a:lstStyle/>
          <a:p>
            <a:r>
              <a:rPr lang="en-US"/>
              <a:t>Engineering Requirements</a:t>
            </a:r>
          </a:p>
        </p:txBody>
      </p:sp>
      <p:sp>
        <p:nvSpPr>
          <p:cNvPr id="3" name="Content Placeholder 2">
            <a:extLst>
              <a:ext uri="{FF2B5EF4-FFF2-40B4-BE49-F238E27FC236}">
                <a16:creationId xmlns:a16="http://schemas.microsoft.com/office/drawing/2014/main" id="{FC22CCAA-FAD8-4E23-B728-F0D4C3AA0D30}"/>
              </a:ext>
            </a:extLst>
          </p:cNvPr>
          <p:cNvSpPr>
            <a:spLocks noGrp="1"/>
          </p:cNvSpPr>
          <p:nvPr>
            <p:ph sz="half" idx="1"/>
          </p:nvPr>
        </p:nvSpPr>
        <p:spPr>
          <a:xfrm>
            <a:off x="1141410" y="2138361"/>
            <a:ext cx="9910764" cy="4438652"/>
          </a:xfrm>
        </p:spPr>
        <p:txBody>
          <a:bodyPr vert="horz" lIns="91440" tIns="45720" rIns="91440" bIns="45720" rtlCol="0" anchor="t">
            <a:noAutofit/>
          </a:bodyPr>
          <a:lstStyle/>
          <a:p>
            <a:r>
              <a:rPr lang="en-US" sz="2200"/>
              <a:t>Safety Factor </a:t>
            </a:r>
          </a:p>
          <a:p>
            <a:pPr lvl="1"/>
            <a:r>
              <a:rPr lang="en-US" sz="1900"/>
              <a:t>The metallic hardware shall meet a minimum safety factor of 1.6 to yield and 2.0 to ultimate.</a:t>
            </a:r>
          </a:p>
          <a:p>
            <a:pPr lvl="1"/>
            <a:r>
              <a:rPr lang="en-US" sz="1900"/>
              <a:t>The plastic or composite materials shall meet a minimum safety factor of 2.0 to ultimate and 2.3 for buckling.</a:t>
            </a:r>
          </a:p>
          <a:p>
            <a:r>
              <a:rPr lang="en-US" sz="2200"/>
              <a:t>Vibrations</a:t>
            </a:r>
          </a:p>
          <a:p>
            <a:pPr lvl="1"/>
            <a:r>
              <a:rPr lang="en-US" sz="1900"/>
              <a:t>The design must withstand a vibration test of 73Gs and loads in its closed state.</a:t>
            </a:r>
          </a:p>
          <a:p>
            <a:r>
              <a:rPr lang="en-US" sz="2200"/>
              <a:t>Pressure</a:t>
            </a:r>
          </a:p>
          <a:p>
            <a:pPr lvl="1"/>
            <a:r>
              <a:rPr lang="en-US" sz="1900"/>
              <a:t>The design and hardware must withstand a pressure differential of 7.5 psi once in flight.</a:t>
            </a:r>
          </a:p>
          <a:p>
            <a:r>
              <a:rPr lang="en-US" sz="2200"/>
              <a:t>Budget</a:t>
            </a:r>
          </a:p>
          <a:p>
            <a:pPr lvl="1"/>
            <a:r>
              <a:rPr lang="en-US" sz="1900"/>
              <a:t>The team must not exceed a budget of $5,000.</a:t>
            </a:r>
          </a:p>
          <a:p>
            <a:pPr marL="0" indent="0">
              <a:buNone/>
            </a:pPr>
            <a:endParaRPr lang="en-US"/>
          </a:p>
          <a:p>
            <a:endParaRPr lang="en-US"/>
          </a:p>
        </p:txBody>
      </p:sp>
    </p:spTree>
    <p:extLst>
      <p:ext uri="{BB962C8B-B14F-4D97-AF65-F5344CB8AC3E}">
        <p14:creationId xmlns:p14="http://schemas.microsoft.com/office/powerpoint/2010/main" val="2163425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E2B8C-8FD1-47C4-A53C-2C18F0BE488D}"/>
              </a:ext>
            </a:extLst>
          </p:cNvPr>
          <p:cNvSpPr>
            <a:spLocks noGrp="1"/>
          </p:cNvSpPr>
          <p:nvPr>
            <p:ph type="title"/>
          </p:nvPr>
        </p:nvSpPr>
        <p:spPr/>
        <p:txBody>
          <a:bodyPr/>
          <a:lstStyle/>
          <a:p>
            <a:r>
              <a:rPr lang="en-US"/>
              <a:t>Engineering Requirements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B2448F4-EA7E-4C4A-AC1E-9D27F0483405}"/>
                  </a:ext>
                </a:extLst>
              </p:cNvPr>
              <p:cNvSpPr>
                <a:spLocks noGrp="1"/>
              </p:cNvSpPr>
              <p:nvPr>
                <p:ph idx="1"/>
              </p:nvPr>
            </p:nvSpPr>
            <p:spPr>
              <a:xfrm>
                <a:off x="1141412" y="2249486"/>
                <a:ext cx="9905999" cy="4058949"/>
              </a:xfrm>
            </p:spPr>
            <p:txBody>
              <a:bodyPr vert="horz" lIns="91440" tIns="45720" rIns="91440" bIns="45720" rtlCol="0" anchor="t">
                <a:normAutofit/>
              </a:bodyPr>
              <a:lstStyle/>
              <a:p>
                <a:r>
                  <a:rPr lang="en-US"/>
                  <a:t>Dimensions</a:t>
                </a:r>
              </a:p>
              <a:p>
                <a:pPr lvl="1"/>
                <a:r>
                  <a:rPr lang="en-US"/>
                  <a:t>The maximum inlet area </a:t>
                </a:r>
                <a:r>
                  <a:rPr lang="en-US">
                    <a:cs typeface="Times New Roman" panose="02020603050405020304" pitchFamily="18" charset="0"/>
                  </a:rPr>
                  <a:t>cannot exceed 203 </a:t>
                </a:r>
                <a14:m>
                  <m:oMath xmlns:m="http://schemas.openxmlformats.org/officeDocument/2006/math">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in</m:t>
                        </m:r>
                      </m:e>
                      <m:sup>
                        <m:r>
                          <a:rPr lang="en-US" i="0" smtClean="0">
                            <a:latin typeface="Cambria Math" panose="02040503050406030204" pitchFamily="18" charset="0"/>
                          </a:rPr>
                          <m:t>2</m:t>
                        </m:r>
                      </m:sup>
                    </m:sSup>
                  </m:oMath>
                </a14:m>
                <a:endParaRPr lang="en-US">
                  <a:ea typeface="+mn-lt"/>
                  <a:cs typeface="Times New Roman" panose="02020603050405020304" pitchFamily="18" charset="0"/>
                </a:endParaRPr>
              </a:p>
              <a:p>
                <a:r>
                  <a:rPr lang="en-US"/>
                  <a:t>Weight</a:t>
                </a:r>
              </a:p>
              <a:p>
                <a:pPr lvl="1"/>
                <a:r>
                  <a:rPr lang="en-US"/>
                  <a:t>The door design is to not overcome a combined mass of 5 lbs.</a:t>
                </a:r>
              </a:p>
              <a:p>
                <a:r>
                  <a:rPr lang="en-US"/>
                  <a:t>Crush Rating</a:t>
                </a:r>
              </a:p>
              <a:p>
                <a:pPr lvl="1"/>
                <a:r>
                  <a:rPr lang="en-US"/>
                  <a:t>The crush rating of the door is limited to 810 psi. </a:t>
                </a:r>
              </a:p>
              <a:p>
                <a:pPr marL="0" indent="0">
                  <a:buNone/>
                </a:pPr>
                <a:r>
                  <a:rPr lang="en-US">
                    <a:latin typeface="+mj-lt"/>
                  </a:rPr>
                  <a:t>The engineering requirements are mapped out by applying units to the important customer requirements</a:t>
                </a:r>
              </a:p>
            </p:txBody>
          </p:sp>
        </mc:Choice>
        <mc:Fallback>
          <p:sp>
            <p:nvSpPr>
              <p:cNvPr id="3" name="Content Placeholder 2">
                <a:extLst>
                  <a:ext uri="{FF2B5EF4-FFF2-40B4-BE49-F238E27FC236}">
                    <a16:creationId xmlns:a16="http://schemas.microsoft.com/office/drawing/2014/main" id="{BB2448F4-EA7E-4C4A-AC1E-9D27F0483405}"/>
                  </a:ext>
                </a:extLst>
              </p:cNvPr>
              <p:cNvSpPr>
                <a:spLocks noGrp="1" noRot="1" noChangeAspect="1" noMove="1" noResize="1" noEditPoints="1" noAdjustHandles="1" noChangeArrowheads="1" noChangeShapeType="1" noTextEdit="1"/>
              </p:cNvSpPr>
              <p:nvPr>
                <p:ph idx="1"/>
              </p:nvPr>
            </p:nvSpPr>
            <p:spPr>
              <a:xfrm>
                <a:off x="1141412" y="2249486"/>
                <a:ext cx="9905999" cy="4058949"/>
              </a:xfrm>
              <a:blipFill>
                <a:blip r:embed="rId2"/>
                <a:stretch>
                  <a:fillRect l="-1231" t="-1952" b="-150"/>
                </a:stretch>
              </a:blipFill>
            </p:spPr>
            <p:txBody>
              <a:bodyPr/>
              <a:lstStyle/>
              <a:p>
                <a:r>
                  <a:rPr lang="en-US">
                    <a:noFill/>
                  </a:rPr>
                  <a:t> </a:t>
                </a:r>
              </a:p>
            </p:txBody>
          </p:sp>
        </mc:Fallback>
      </mc:AlternateContent>
    </p:spTree>
    <p:extLst>
      <p:ext uri="{BB962C8B-B14F-4D97-AF65-F5344CB8AC3E}">
        <p14:creationId xmlns:p14="http://schemas.microsoft.com/office/powerpoint/2010/main" val="226854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F5D2-DE34-4ACC-8163-9D9599D7AAA7}"/>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E427C1D1-C130-4D5B-A9CB-297DAC8B1FB0}"/>
              </a:ext>
            </a:extLst>
          </p:cNvPr>
          <p:cNvSpPr>
            <a:spLocks noGrp="1"/>
          </p:cNvSpPr>
          <p:nvPr>
            <p:ph idx="1"/>
          </p:nvPr>
        </p:nvSpPr>
        <p:spPr/>
        <p:txBody>
          <a:bodyPr vert="horz" lIns="91440" tIns="45720" rIns="91440" bIns="45720" rtlCol="0" anchor="t">
            <a:normAutofit/>
          </a:bodyPr>
          <a:lstStyle/>
          <a:p>
            <a:pPr marL="0" indent="0">
              <a:buNone/>
            </a:pPr>
            <a:r>
              <a:rPr lang="en-US">
                <a:effectLst/>
              </a:rPr>
              <a:t>“Antares Rocket,” </a:t>
            </a:r>
            <a:r>
              <a:rPr lang="en-US" i="1">
                <a:effectLst/>
              </a:rPr>
              <a:t>Northrop Grumman</a:t>
            </a:r>
            <a:r>
              <a:rPr lang="en-US">
                <a:effectLst/>
              </a:rPr>
              <a:t>. [Online]. Available: https://www.northropgrumman.com/space/antares-rocket/. [Accessed: 19-Sep-2020]. </a:t>
            </a:r>
          </a:p>
          <a:p>
            <a:endParaRPr lang="en-US"/>
          </a:p>
        </p:txBody>
      </p:sp>
    </p:spTree>
    <p:extLst>
      <p:ext uri="{BB962C8B-B14F-4D97-AF65-F5344CB8AC3E}">
        <p14:creationId xmlns:p14="http://schemas.microsoft.com/office/powerpoint/2010/main" val="289466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93AB-7B2A-4BC3-B4F6-1BCFB8D19ED9}"/>
              </a:ext>
            </a:extLst>
          </p:cNvPr>
          <p:cNvSpPr>
            <a:spLocks noGrp="1"/>
          </p:cNvSpPr>
          <p:nvPr>
            <p:ph type="title"/>
          </p:nvPr>
        </p:nvSpPr>
        <p:spPr>
          <a:xfrm>
            <a:off x="1141413" y="288318"/>
            <a:ext cx="9905998" cy="1478570"/>
          </a:xfrm>
        </p:spPr>
        <p:txBody>
          <a:bodyPr/>
          <a:lstStyle/>
          <a:p>
            <a:r>
              <a:rPr lang="en-US"/>
              <a:t>Project description</a:t>
            </a:r>
          </a:p>
        </p:txBody>
      </p:sp>
      <p:sp>
        <p:nvSpPr>
          <p:cNvPr id="3" name="Content Placeholder 2">
            <a:extLst>
              <a:ext uri="{FF2B5EF4-FFF2-40B4-BE49-F238E27FC236}">
                <a16:creationId xmlns:a16="http://schemas.microsoft.com/office/drawing/2014/main" id="{32A34918-96CB-430D-ACD1-FE6224F7E1E9}"/>
              </a:ext>
            </a:extLst>
          </p:cNvPr>
          <p:cNvSpPr>
            <a:spLocks noGrp="1"/>
          </p:cNvSpPr>
          <p:nvPr>
            <p:ph idx="1"/>
          </p:nvPr>
        </p:nvSpPr>
        <p:spPr>
          <a:xfrm>
            <a:off x="1141412" y="1673754"/>
            <a:ext cx="9905999" cy="4185180"/>
          </a:xfrm>
        </p:spPr>
        <p:txBody>
          <a:bodyPr vert="horz" lIns="91440" tIns="45720" rIns="91440" bIns="45720" rtlCol="0" anchor="t">
            <a:normAutofit fontScale="92500"/>
          </a:bodyPr>
          <a:lstStyle/>
          <a:p>
            <a:r>
              <a:rPr lang="en-US"/>
              <a:t>Through working with Northrop Grumman as the client, the team is set with designing a latching system for a door used on many of the company's rockets. This door provides an entrance to feed conditioned air through. </a:t>
            </a:r>
          </a:p>
          <a:p>
            <a:r>
              <a:rPr lang="en-US"/>
              <a:t>The team's objective is to solve an issue with the heritage design where its latching system was letting too much air escape due to the pressure differential during the rocket's flight.</a:t>
            </a:r>
          </a:p>
          <a:p>
            <a:r>
              <a:rPr lang="en-US"/>
              <a:t>This leakage of air could lead to a potential failure of the rocket.</a:t>
            </a:r>
          </a:p>
          <a:p>
            <a:r>
              <a:rPr lang="en-US"/>
              <a:t>If the team's design is successful, it has the potential to be implemented in a select number of Northrop's vehicles and would eliminate the risks involved with leaking air.</a:t>
            </a:r>
          </a:p>
        </p:txBody>
      </p:sp>
    </p:spTree>
    <p:extLst>
      <p:ext uri="{BB962C8B-B14F-4D97-AF65-F5344CB8AC3E}">
        <p14:creationId xmlns:p14="http://schemas.microsoft.com/office/powerpoint/2010/main" val="1575825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C15F-AD08-4846-8BA7-15FB297969FC}"/>
              </a:ext>
            </a:extLst>
          </p:cNvPr>
          <p:cNvSpPr>
            <a:spLocks noGrp="1"/>
          </p:cNvSpPr>
          <p:nvPr>
            <p:ph type="title"/>
          </p:nvPr>
        </p:nvSpPr>
        <p:spPr>
          <a:xfrm>
            <a:off x="6094413" y="564777"/>
            <a:ext cx="3379567" cy="676181"/>
          </a:xfrm>
        </p:spPr>
        <p:txBody>
          <a:bodyPr/>
          <a:lstStyle/>
          <a:p>
            <a:r>
              <a:rPr lang="en-US"/>
              <a:t>Antares Door</a:t>
            </a:r>
          </a:p>
        </p:txBody>
      </p:sp>
      <p:pic>
        <p:nvPicPr>
          <p:cNvPr id="5" name="Picture 5" descr="A large ship in the background&#10;&#10;Description automatically generated">
            <a:extLst>
              <a:ext uri="{FF2B5EF4-FFF2-40B4-BE49-F238E27FC236}">
                <a16:creationId xmlns:a16="http://schemas.microsoft.com/office/drawing/2014/main" id="{2C2153E0-955C-42F1-A3CE-9EF3C89F8748}"/>
              </a:ext>
            </a:extLst>
          </p:cNvPr>
          <p:cNvPicPr>
            <a:picLocks noGrp="1" noChangeAspect="1"/>
          </p:cNvPicPr>
          <p:nvPr>
            <p:ph type="pic" idx="1"/>
          </p:nvPr>
        </p:nvPicPr>
        <p:blipFill rotWithShape="1">
          <a:blip r:embed="rId2"/>
          <a:srcRect t="1843" b="1843"/>
          <a:stretch/>
        </p:blipFill>
        <p:spPr>
          <a:xfrm>
            <a:off x="1396780" y="564777"/>
            <a:ext cx="3666690" cy="5181599"/>
          </a:xfrm>
        </p:spPr>
      </p:pic>
      <p:sp>
        <p:nvSpPr>
          <p:cNvPr id="4" name="Text Placeholder 3">
            <a:extLst>
              <a:ext uri="{FF2B5EF4-FFF2-40B4-BE49-F238E27FC236}">
                <a16:creationId xmlns:a16="http://schemas.microsoft.com/office/drawing/2014/main" id="{4D5347C3-E714-4FC2-91EA-0ED3E233C3E1}"/>
              </a:ext>
            </a:extLst>
          </p:cNvPr>
          <p:cNvSpPr>
            <a:spLocks noGrp="1"/>
          </p:cNvSpPr>
          <p:nvPr>
            <p:ph type="body" sz="half" idx="2"/>
          </p:nvPr>
        </p:nvSpPr>
        <p:spPr>
          <a:xfrm>
            <a:off x="1399145" y="5913810"/>
            <a:ext cx="3670923" cy="448891"/>
          </a:xfrm>
        </p:spPr>
        <p:txBody>
          <a:bodyPr vert="horz" lIns="91440" tIns="45720" rIns="91440" bIns="45720" rtlCol="0" anchor="t">
            <a:normAutofit/>
          </a:bodyPr>
          <a:lstStyle/>
          <a:p>
            <a:pPr algn="ctr"/>
            <a:r>
              <a:rPr lang="en-US" sz="1800" i="1"/>
              <a:t>Figure 1: Antares rocket at launch</a:t>
            </a:r>
          </a:p>
        </p:txBody>
      </p:sp>
      <p:pic>
        <p:nvPicPr>
          <p:cNvPr id="6" name="Picture 6" descr="A picture containing water, person, riding, air&#10;&#10;Description automatically generated">
            <a:extLst>
              <a:ext uri="{FF2B5EF4-FFF2-40B4-BE49-F238E27FC236}">
                <a16:creationId xmlns:a16="http://schemas.microsoft.com/office/drawing/2014/main" id="{46644FE1-2EB6-41CF-A91B-F13E0D50D94A}"/>
              </a:ext>
            </a:extLst>
          </p:cNvPr>
          <p:cNvPicPr>
            <a:picLocks noChangeAspect="1"/>
          </p:cNvPicPr>
          <p:nvPr/>
        </p:nvPicPr>
        <p:blipFill>
          <a:blip r:embed="rId3"/>
          <a:stretch>
            <a:fillRect/>
          </a:stretch>
        </p:blipFill>
        <p:spPr>
          <a:xfrm>
            <a:off x="6099643" y="2220167"/>
            <a:ext cx="4026833" cy="3527051"/>
          </a:xfrm>
          <a:prstGeom prst="roundRect">
            <a:avLst>
              <a:gd name="adj" fmla="val 8594"/>
            </a:avLst>
          </a:prstGeom>
          <a:solidFill>
            <a:srgbClr val="FFFFFF">
              <a:shade val="85000"/>
            </a:srgbClr>
          </a:solidFill>
          <a:ln w="12700">
            <a:solidFill>
              <a:schemeClr val="tx2"/>
            </a:solidFill>
          </a:ln>
          <a:effectLst/>
        </p:spPr>
      </p:pic>
      <p:sp>
        <p:nvSpPr>
          <p:cNvPr id="9" name="Arrow: Right 8">
            <a:extLst>
              <a:ext uri="{FF2B5EF4-FFF2-40B4-BE49-F238E27FC236}">
                <a16:creationId xmlns:a16="http://schemas.microsoft.com/office/drawing/2014/main" id="{3136AF07-9BB4-423C-A1B8-CEC5B7039B38}"/>
              </a:ext>
            </a:extLst>
          </p:cNvPr>
          <p:cNvSpPr/>
          <p:nvPr/>
        </p:nvSpPr>
        <p:spPr>
          <a:xfrm>
            <a:off x="5119339" y="3741375"/>
            <a:ext cx="974911" cy="4818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346337A-653C-4D44-8A17-13DFE1628938}"/>
              </a:ext>
            </a:extLst>
          </p:cNvPr>
          <p:cNvSpPr txBox="1"/>
          <p:nvPr/>
        </p:nvSpPr>
        <p:spPr>
          <a:xfrm>
            <a:off x="6422091" y="5901135"/>
            <a:ext cx="33819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t>Figure 2: Door location</a:t>
            </a:r>
          </a:p>
        </p:txBody>
      </p:sp>
    </p:spTree>
    <p:extLst>
      <p:ext uri="{BB962C8B-B14F-4D97-AF65-F5344CB8AC3E}">
        <p14:creationId xmlns:p14="http://schemas.microsoft.com/office/powerpoint/2010/main" val="3284072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1EB2-D47C-4926-96AF-3142D0C140B3}"/>
              </a:ext>
            </a:extLst>
          </p:cNvPr>
          <p:cNvSpPr>
            <a:spLocks noGrp="1"/>
          </p:cNvSpPr>
          <p:nvPr>
            <p:ph type="title"/>
          </p:nvPr>
        </p:nvSpPr>
        <p:spPr/>
        <p:txBody>
          <a:bodyPr/>
          <a:lstStyle/>
          <a:p>
            <a:r>
              <a:rPr lang="en-US"/>
              <a:t>Background and current design</a:t>
            </a:r>
          </a:p>
        </p:txBody>
      </p:sp>
      <p:sp>
        <p:nvSpPr>
          <p:cNvPr id="3" name="Content Placeholder 2">
            <a:extLst>
              <a:ext uri="{FF2B5EF4-FFF2-40B4-BE49-F238E27FC236}">
                <a16:creationId xmlns:a16="http://schemas.microsoft.com/office/drawing/2014/main" id="{8A951CDB-D8D7-4FA7-AB2D-89F3AFEEFB4F}"/>
              </a:ext>
            </a:extLst>
          </p:cNvPr>
          <p:cNvSpPr>
            <a:spLocks noGrp="1"/>
          </p:cNvSpPr>
          <p:nvPr>
            <p:ph sz="half" idx="1"/>
          </p:nvPr>
        </p:nvSpPr>
        <p:spPr>
          <a:xfrm>
            <a:off x="1141410" y="2191508"/>
            <a:ext cx="7928900" cy="4282080"/>
          </a:xfrm>
        </p:spPr>
        <p:txBody>
          <a:bodyPr vert="horz" lIns="91440" tIns="45720" rIns="91440" bIns="45720" rtlCol="0" anchor="t">
            <a:normAutofit fontScale="92500" lnSpcReduction="10000"/>
          </a:bodyPr>
          <a:lstStyle/>
          <a:p>
            <a:r>
              <a:rPr lang="en-US"/>
              <a:t>All background information has been provided through the team's contact at Northrop Grumman and through Northrop Grumman's website.</a:t>
            </a:r>
          </a:p>
          <a:p>
            <a:r>
              <a:rPr lang="en-US"/>
              <a:t>Currently, the design uses a hinged door that latches to the fairing using Velcro.</a:t>
            </a:r>
          </a:p>
          <a:p>
            <a:r>
              <a:rPr lang="en-US"/>
              <a:t>The door slams shut during launch using the force of a torsion spring at the hinge, as the air conditioning tube gets pulled away from the aircraft. </a:t>
            </a:r>
          </a:p>
          <a:p>
            <a:r>
              <a:rPr lang="en-US"/>
              <a:t>In some tests, the door has slammed upward against the fairing, potentially causing damage to the door or aircraft during launch.</a:t>
            </a:r>
          </a:p>
          <a:p>
            <a:endParaRPr lang="en-US"/>
          </a:p>
        </p:txBody>
      </p:sp>
      <p:pic>
        <p:nvPicPr>
          <p:cNvPr id="4" name="Picture 5">
            <a:extLst>
              <a:ext uri="{FF2B5EF4-FFF2-40B4-BE49-F238E27FC236}">
                <a16:creationId xmlns:a16="http://schemas.microsoft.com/office/drawing/2014/main" id="{09871133-AB31-4478-9DD4-C3E9C45DAED2}"/>
              </a:ext>
            </a:extLst>
          </p:cNvPr>
          <p:cNvPicPr>
            <a:picLocks noChangeAspect="1"/>
          </p:cNvPicPr>
          <p:nvPr/>
        </p:nvPicPr>
        <p:blipFill>
          <a:blip r:embed="rId2"/>
          <a:stretch>
            <a:fillRect/>
          </a:stretch>
        </p:blipFill>
        <p:spPr>
          <a:xfrm>
            <a:off x="9080310" y="1936922"/>
            <a:ext cx="2743200" cy="2984157"/>
          </a:xfrm>
          <a:prstGeom prst="rect">
            <a:avLst/>
          </a:prstGeom>
        </p:spPr>
      </p:pic>
    </p:spTree>
    <p:extLst>
      <p:ext uri="{BB962C8B-B14F-4D97-AF65-F5344CB8AC3E}">
        <p14:creationId xmlns:p14="http://schemas.microsoft.com/office/powerpoint/2010/main" val="214229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D3A3-B1EC-4FD9-A67F-36D5901CD26D}"/>
              </a:ext>
            </a:extLst>
          </p:cNvPr>
          <p:cNvSpPr>
            <a:spLocks noGrp="1"/>
          </p:cNvSpPr>
          <p:nvPr>
            <p:ph type="title"/>
          </p:nvPr>
        </p:nvSpPr>
        <p:spPr/>
        <p:txBody>
          <a:bodyPr/>
          <a:lstStyle/>
          <a:p>
            <a:r>
              <a:rPr lang="en-US"/>
              <a:t>Current Design continued</a:t>
            </a:r>
          </a:p>
        </p:txBody>
      </p:sp>
      <p:sp>
        <p:nvSpPr>
          <p:cNvPr id="3" name="Content Placeholder 2">
            <a:extLst>
              <a:ext uri="{FF2B5EF4-FFF2-40B4-BE49-F238E27FC236}">
                <a16:creationId xmlns:a16="http://schemas.microsoft.com/office/drawing/2014/main" id="{07EF7C0B-5247-4250-B0C1-AB14374292F9}"/>
              </a:ext>
            </a:extLst>
          </p:cNvPr>
          <p:cNvSpPr>
            <a:spLocks noGrp="1"/>
          </p:cNvSpPr>
          <p:nvPr>
            <p:ph sz="half" idx="1"/>
          </p:nvPr>
        </p:nvSpPr>
        <p:spPr>
          <a:xfrm>
            <a:off x="1008888" y="2382008"/>
            <a:ext cx="9268171" cy="3549996"/>
          </a:xfrm>
        </p:spPr>
        <p:txBody>
          <a:bodyPr vert="horz" lIns="91440" tIns="45720" rIns="91440" bIns="45720" rtlCol="0" anchor="t">
            <a:normAutofit fontScale="92500"/>
          </a:bodyPr>
          <a:lstStyle/>
          <a:p>
            <a:r>
              <a:rPr lang="en-US">
                <a:ea typeface="+mn-lt"/>
                <a:cs typeface="+mn-lt"/>
              </a:rPr>
              <a:t>The current design does not resist the pressure differential enough, causing air pressure from the interior payload to force open the door to extinguish internal pressure.</a:t>
            </a:r>
          </a:p>
          <a:p>
            <a:r>
              <a:rPr lang="en-US"/>
              <a:t>This dramatic pressure increase inside the aircraft runs the risk of mission failure and is the primary concern that must be addressed in the teams' design.</a:t>
            </a:r>
          </a:p>
          <a:p>
            <a:r>
              <a:rPr lang="en-US"/>
              <a:t>The team is researching doors, hinges, and latching mechanisms used in everyday applications that may help with engineering a design that will be used on this rocket.</a:t>
            </a:r>
          </a:p>
        </p:txBody>
      </p:sp>
      <p:pic>
        <p:nvPicPr>
          <p:cNvPr id="6" name="Picture 5" descr="A train on a steel track&#10;&#10;Description automatically generated">
            <a:extLst>
              <a:ext uri="{FF2B5EF4-FFF2-40B4-BE49-F238E27FC236}">
                <a16:creationId xmlns:a16="http://schemas.microsoft.com/office/drawing/2014/main" id="{7AB019DF-E89C-4014-84CA-DF6D2C02819A}"/>
              </a:ext>
            </a:extLst>
          </p:cNvPr>
          <p:cNvPicPr>
            <a:picLocks noChangeAspect="1"/>
          </p:cNvPicPr>
          <p:nvPr/>
        </p:nvPicPr>
        <p:blipFill rotWithShape="1">
          <a:blip r:embed="rId2"/>
          <a:srcRect l="10317" t="19048" r="9921" b="29487"/>
          <a:stretch/>
        </p:blipFill>
        <p:spPr>
          <a:xfrm>
            <a:off x="7615741" y="620133"/>
            <a:ext cx="3592290" cy="1539550"/>
          </a:xfrm>
          <a:prstGeom prst="rect">
            <a:avLst/>
          </a:prstGeom>
        </p:spPr>
      </p:pic>
    </p:spTree>
    <p:extLst>
      <p:ext uri="{BB962C8B-B14F-4D97-AF65-F5344CB8AC3E}">
        <p14:creationId xmlns:p14="http://schemas.microsoft.com/office/powerpoint/2010/main" val="1569004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A498-2A79-43D4-8275-374079E7BB6D}"/>
              </a:ext>
            </a:extLst>
          </p:cNvPr>
          <p:cNvSpPr>
            <a:spLocks noGrp="1"/>
          </p:cNvSpPr>
          <p:nvPr>
            <p:ph type="title"/>
          </p:nvPr>
        </p:nvSpPr>
        <p:spPr/>
        <p:txBody>
          <a:bodyPr/>
          <a:lstStyle/>
          <a:p>
            <a:r>
              <a:rPr lang="en-US"/>
              <a:t>Customer Requirements</a:t>
            </a:r>
          </a:p>
        </p:txBody>
      </p:sp>
      <p:sp>
        <p:nvSpPr>
          <p:cNvPr id="3" name="Content Placeholder 2">
            <a:extLst>
              <a:ext uri="{FF2B5EF4-FFF2-40B4-BE49-F238E27FC236}">
                <a16:creationId xmlns:a16="http://schemas.microsoft.com/office/drawing/2014/main" id="{ACC6AFD9-091A-4908-B023-23DB8FEE0223}"/>
              </a:ext>
            </a:extLst>
          </p:cNvPr>
          <p:cNvSpPr>
            <a:spLocks noGrp="1"/>
          </p:cNvSpPr>
          <p:nvPr>
            <p:ph sz="half" idx="1"/>
          </p:nvPr>
        </p:nvSpPr>
        <p:spPr>
          <a:xfrm>
            <a:off x="1141410" y="1635021"/>
            <a:ext cx="9905998" cy="4717334"/>
          </a:xfrm>
        </p:spPr>
        <p:txBody>
          <a:bodyPr vert="horz" lIns="91440" tIns="45720" rIns="91440" bIns="45720" rtlCol="0" anchor="t">
            <a:normAutofit/>
          </a:bodyPr>
          <a:lstStyle/>
          <a:p>
            <a:r>
              <a:rPr lang="en-US"/>
              <a:t>Ease/Safety Of Installation</a:t>
            </a:r>
          </a:p>
          <a:p>
            <a:pPr lvl="1">
              <a:lnSpc>
                <a:spcPct val="100000"/>
              </a:lnSpc>
            </a:pPr>
            <a:r>
              <a:rPr lang="en-US"/>
              <a:t>Installation must be safe and manageable without the use of uncommon, specialized tooling.</a:t>
            </a:r>
          </a:p>
          <a:p>
            <a:r>
              <a:rPr lang="en-US"/>
              <a:t>Scalable</a:t>
            </a:r>
          </a:p>
          <a:p>
            <a:pPr lvl="1">
              <a:lnSpc>
                <a:spcPct val="100000"/>
              </a:lnSpc>
            </a:pPr>
            <a:r>
              <a:rPr lang="en-US"/>
              <a:t>Design must be able to be scaled for use on various sized Northrop Grumman vehicles.</a:t>
            </a:r>
          </a:p>
          <a:p>
            <a:r>
              <a:rPr lang="en-US"/>
              <a:t>Reopenable</a:t>
            </a:r>
          </a:p>
          <a:p>
            <a:pPr lvl="1">
              <a:lnSpc>
                <a:spcPct val="100000"/>
              </a:lnSpc>
            </a:pPr>
            <a:r>
              <a:rPr lang="en-US"/>
              <a:t>Door must be able to easily open without specialized tooling in case of accidental closure prior to launch.</a:t>
            </a:r>
          </a:p>
          <a:p>
            <a:r>
              <a:rPr lang="en-US"/>
              <a:t>Withstand Pressure Differential </a:t>
            </a:r>
          </a:p>
          <a:p>
            <a:pPr lvl="1">
              <a:lnSpc>
                <a:spcPct val="100000"/>
              </a:lnSpc>
            </a:pPr>
            <a:r>
              <a:rPr lang="en-US"/>
              <a:t>Design must be able to withstand pressure differential to prevent opening during flight.</a:t>
            </a:r>
          </a:p>
          <a:p>
            <a:pPr marL="457200" lvl="1" indent="0">
              <a:buNone/>
            </a:pPr>
            <a:endParaRPr lang="en-US"/>
          </a:p>
        </p:txBody>
      </p:sp>
    </p:spTree>
    <p:extLst>
      <p:ext uri="{BB962C8B-B14F-4D97-AF65-F5344CB8AC3E}">
        <p14:creationId xmlns:p14="http://schemas.microsoft.com/office/powerpoint/2010/main" val="3236556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0FC1F-4929-46CC-B280-187FAC077615}"/>
              </a:ext>
            </a:extLst>
          </p:cNvPr>
          <p:cNvSpPr>
            <a:spLocks noGrp="1"/>
          </p:cNvSpPr>
          <p:nvPr>
            <p:ph type="title"/>
          </p:nvPr>
        </p:nvSpPr>
        <p:spPr/>
        <p:txBody>
          <a:bodyPr/>
          <a:lstStyle/>
          <a:p>
            <a:r>
              <a:rPr lang="en-US"/>
              <a:t>Customer Requirements </a:t>
            </a:r>
          </a:p>
        </p:txBody>
      </p:sp>
      <p:sp>
        <p:nvSpPr>
          <p:cNvPr id="3" name="Content Placeholder 2">
            <a:extLst>
              <a:ext uri="{FF2B5EF4-FFF2-40B4-BE49-F238E27FC236}">
                <a16:creationId xmlns:a16="http://schemas.microsoft.com/office/drawing/2014/main" id="{400C03C8-4C2C-41A1-BFFF-F5688B5F56EF}"/>
              </a:ext>
            </a:extLst>
          </p:cNvPr>
          <p:cNvSpPr>
            <a:spLocks noGrp="1"/>
          </p:cNvSpPr>
          <p:nvPr>
            <p:ph sz="half" idx="1"/>
          </p:nvPr>
        </p:nvSpPr>
        <p:spPr>
          <a:xfrm>
            <a:off x="1141410" y="1622909"/>
            <a:ext cx="9905998" cy="4705223"/>
          </a:xfrm>
        </p:spPr>
        <p:txBody>
          <a:bodyPr vert="horz" lIns="91440" tIns="45720" rIns="91440" bIns="45720" rtlCol="0" anchor="t">
            <a:normAutofit/>
          </a:bodyPr>
          <a:lstStyle/>
          <a:p>
            <a:r>
              <a:rPr lang="en-US"/>
              <a:t>No Contaminates</a:t>
            </a:r>
          </a:p>
          <a:p>
            <a:pPr lvl="1">
              <a:lnSpc>
                <a:spcPct val="100000"/>
              </a:lnSpc>
            </a:pPr>
            <a:r>
              <a:rPr lang="en-US"/>
              <a:t>Materials must not generate any contaminates such as shavings, sparks, dust, off </a:t>
            </a:r>
            <a:r>
              <a:rPr lang="en-US" err="1"/>
              <a:t>gasing</a:t>
            </a:r>
            <a:r>
              <a:rPr lang="en-US"/>
              <a:t>, foreign object debris, etc.</a:t>
            </a:r>
          </a:p>
          <a:p>
            <a:r>
              <a:rPr lang="en-US"/>
              <a:t>Not Based on Gravity</a:t>
            </a:r>
          </a:p>
          <a:p>
            <a:pPr lvl="1">
              <a:lnSpc>
                <a:spcPct val="100000"/>
              </a:lnSpc>
            </a:pPr>
            <a:r>
              <a:rPr lang="en-US"/>
              <a:t>Design must not rely solely on gravity or acceleration of vehicle to close during launch.</a:t>
            </a:r>
          </a:p>
          <a:p>
            <a:r>
              <a:rPr lang="en-US"/>
              <a:t>Door Closes On Launch</a:t>
            </a:r>
          </a:p>
          <a:p>
            <a:pPr lvl="1"/>
            <a:r>
              <a:rPr lang="en-US">
                <a:ea typeface="+mn-lt"/>
                <a:cs typeface="+mn-lt"/>
              </a:rPr>
              <a:t>Design must automatically close upon launch of the vehicle when the ECS nozzle is removed.</a:t>
            </a:r>
          </a:p>
          <a:p>
            <a:r>
              <a:rPr lang="en-US">
                <a:ea typeface="+mn-lt"/>
                <a:cs typeface="+mn-lt"/>
              </a:rPr>
              <a:t>No Interference With Nearby Systems</a:t>
            </a:r>
          </a:p>
          <a:p>
            <a:pPr lvl="1"/>
            <a:r>
              <a:rPr lang="en-US">
                <a:ea typeface="+mn-lt"/>
                <a:cs typeface="+mn-lt"/>
              </a:rPr>
              <a:t>Design must not interfere with nearby satellite systems or operation of vehicle fairings.</a:t>
            </a:r>
          </a:p>
        </p:txBody>
      </p:sp>
    </p:spTree>
    <p:extLst>
      <p:ext uri="{BB962C8B-B14F-4D97-AF65-F5344CB8AC3E}">
        <p14:creationId xmlns:p14="http://schemas.microsoft.com/office/powerpoint/2010/main" val="426029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297F-3C9C-4129-A962-D5D7744213EA}"/>
              </a:ext>
            </a:extLst>
          </p:cNvPr>
          <p:cNvSpPr>
            <a:spLocks noGrp="1"/>
          </p:cNvSpPr>
          <p:nvPr>
            <p:ph type="title"/>
          </p:nvPr>
        </p:nvSpPr>
        <p:spPr/>
        <p:txBody>
          <a:bodyPr/>
          <a:lstStyle/>
          <a:p>
            <a:r>
              <a:rPr lang="en-US"/>
              <a:t>Customer Requirements</a:t>
            </a:r>
          </a:p>
        </p:txBody>
      </p:sp>
      <p:sp>
        <p:nvSpPr>
          <p:cNvPr id="3" name="Content Placeholder 2">
            <a:extLst>
              <a:ext uri="{FF2B5EF4-FFF2-40B4-BE49-F238E27FC236}">
                <a16:creationId xmlns:a16="http://schemas.microsoft.com/office/drawing/2014/main" id="{D5741337-C637-4402-B35C-E4BD3130BC74}"/>
              </a:ext>
            </a:extLst>
          </p:cNvPr>
          <p:cNvSpPr>
            <a:spLocks noGrp="1"/>
          </p:cNvSpPr>
          <p:nvPr>
            <p:ph sz="half" idx="1"/>
          </p:nvPr>
        </p:nvSpPr>
        <p:spPr>
          <a:xfrm>
            <a:off x="1141410" y="1635019"/>
            <a:ext cx="9905998" cy="4747613"/>
          </a:xfrm>
        </p:spPr>
        <p:txBody>
          <a:bodyPr vert="horz" lIns="91440" tIns="45720" rIns="91440" bIns="45720" rtlCol="0" anchor="t">
            <a:normAutofit/>
          </a:bodyPr>
          <a:lstStyle/>
          <a:p>
            <a:r>
              <a:rPr lang="en-US"/>
              <a:t>Professionalism</a:t>
            </a:r>
          </a:p>
          <a:p>
            <a:pPr lvl="1"/>
            <a:r>
              <a:rPr lang="en-US"/>
              <a:t>Team must provide a high standard of professional work and communication.</a:t>
            </a:r>
          </a:p>
          <a:p>
            <a:r>
              <a:rPr lang="en-US"/>
              <a:t>Minimum Effect on Aerodynamics</a:t>
            </a:r>
          </a:p>
          <a:p>
            <a:pPr lvl="1"/>
            <a:r>
              <a:rPr lang="en-US"/>
              <a:t>Design must be externally flat to prevent aerodynamic changes to vehicle.</a:t>
            </a:r>
          </a:p>
          <a:p>
            <a:r>
              <a:rPr lang="en-US"/>
              <a:t>Electrostatic Discharge Safe</a:t>
            </a:r>
          </a:p>
          <a:p>
            <a:pPr lvl="1"/>
            <a:r>
              <a:rPr lang="en-US">
                <a:ea typeface="+mn-lt"/>
                <a:cs typeface="+mn-lt"/>
              </a:rPr>
              <a:t>Design materials must not cause sudden electrostatic discharge to protect sensitive electronic circuits nearby.</a:t>
            </a:r>
          </a:p>
          <a:p>
            <a:r>
              <a:rPr lang="en-US"/>
              <a:t>Stretch Goal: Door Status Indicator</a:t>
            </a:r>
          </a:p>
          <a:p>
            <a:pPr lvl="1"/>
            <a:r>
              <a:rPr lang="en-US"/>
              <a:t>Design remotely indicates status of door as open or closed.</a:t>
            </a:r>
          </a:p>
        </p:txBody>
      </p:sp>
    </p:spTree>
    <p:extLst>
      <p:ext uri="{BB962C8B-B14F-4D97-AF65-F5344CB8AC3E}">
        <p14:creationId xmlns:p14="http://schemas.microsoft.com/office/powerpoint/2010/main" val="1811522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6"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317" name="Group 16">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8" name="Group 17">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0"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1"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2"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7"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3"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4"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8"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6"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9" name="Group 18">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0"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p:nvSpPr>
          <p:cNvPr id="319" name="Rectangle 57">
            <a:extLst>
              <a:ext uri="{FF2B5EF4-FFF2-40B4-BE49-F238E27FC236}">
                <a16:creationId xmlns:a16="http://schemas.microsoft.com/office/drawing/2014/main" id="{9775AF3B-5284-4B97-9BB7-55C6FB369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320" name="Group 59">
            <a:extLst>
              <a:ext uri="{FF2B5EF4-FFF2-40B4-BE49-F238E27FC236}">
                <a16:creationId xmlns:a16="http://schemas.microsoft.com/office/drawing/2014/main" id="{A0F1F7ED-DA39-478F-85DA-317DE08941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61" name="Group 60">
              <a:extLst>
                <a:ext uri="{FF2B5EF4-FFF2-40B4-BE49-F238E27FC236}">
                  <a16:creationId xmlns:a16="http://schemas.microsoft.com/office/drawing/2014/main" id="{1DAE5903-52E8-4F25-8473-93EF4837763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73" name="Rectangle 5">
                <a:extLst>
                  <a:ext uri="{FF2B5EF4-FFF2-40B4-BE49-F238E27FC236}">
                    <a16:creationId xmlns:a16="http://schemas.microsoft.com/office/drawing/2014/main" id="{894835C1-32DE-4571-AD10-28D58CB8CFD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4" name="Freeform 6">
                <a:extLst>
                  <a:ext uri="{FF2B5EF4-FFF2-40B4-BE49-F238E27FC236}">
                    <a16:creationId xmlns:a16="http://schemas.microsoft.com/office/drawing/2014/main" id="{097A5B92-0B48-4251-9764-D34DF88920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7">
                <a:extLst>
                  <a:ext uri="{FF2B5EF4-FFF2-40B4-BE49-F238E27FC236}">
                    <a16:creationId xmlns:a16="http://schemas.microsoft.com/office/drawing/2014/main" id="{E222BF19-57E7-43F3-A2B9-2398BEF966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8">
                <a:extLst>
                  <a:ext uri="{FF2B5EF4-FFF2-40B4-BE49-F238E27FC236}">
                    <a16:creationId xmlns:a16="http://schemas.microsoft.com/office/drawing/2014/main" id="{60C8836E-B7D9-48A9-8FD9-4CC52AF44D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9">
                <a:extLst>
                  <a:ext uri="{FF2B5EF4-FFF2-40B4-BE49-F238E27FC236}">
                    <a16:creationId xmlns:a16="http://schemas.microsoft.com/office/drawing/2014/main" id="{8504740E-456D-4FB9-9520-4317CCFA71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10">
                <a:extLst>
                  <a:ext uri="{FF2B5EF4-FFF2-40B4-BE49-F238E27FC236}">
                    <a16:creationId xmlns:a16="http://schemas.microsoft.com/office/drawing/2014/main" id="{1563A7B4-B1D5-4F93-AFF9-2EB78655F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11">
                <a:extLst>
                  <a:ext uri="{FF2B5EF4-FFF2-40B4-BE49-F238E27FC236}">
                    <a16:creationId xmlns:a16="http://schemas.microsoft.com/office/drawing/2014/main" id="{D139ED24-FA37-4470-8B42-D0D00EDE1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12">
                <a:extLst>
                  <a:ext uri="{FF2B5EF4-FFF2-40B4-BE49-F238E27FC236}">
                    <a16:creationId xmlns:a16="http://schemas.microsoft.com/office/drawing/2014/main" id="{48825AA7-BB26-45C2-93A2-1AD8D9A232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13">
                <a:extLst>
                  <a:ext uri="{FF2B5EF4-FFF2-40B4-BE49-F238E27FC236}">
                    <a16:creationId xmlns:a16="http://schemas.microsoft.com/office/drawing/2014/main" id="{A98D0B91-D4E4-402D-8234-E96987219E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14">
                <a:extLst>
                  <a:ext uri="{FF2B5EF4-FFF2-40B4-BE49-F238E27FC236}">
                    <a16:creationId xmlns:a16="http://schemas.microsoft.com/office/drawing/2014/main" id="{94F1DB97-3769-4DA5-9F45-47132C312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15">
                <a:extLst>
                  <a:ext uri="{FF2B5EF4-FFF2-40B4-BE49-F238E27FC236}">
                    <a16:creationId xmlns:a16="http://schemas.microsoft.com/office/drawing/2014/main" id="{A9BC86E2-B185-4D80-81B5-A8D387E67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Line 16">
                <a:extLst>
                  <a:ext uri="{FF2B5EF4-FFF2-40B4-BE49-F238E27FC236}">
                    <a16:creationId xmlns:a16="http://schemas.microsoft.com/office/drawing/2014/main" id="{FA773F49-8CD0-46DC-B986-F2DB57BD726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5" name="Freeform 17">
                <a:extLst>
                  <a:ext uri="{FF2B5EF4-FFF2-40B4-BE49-F238E27FC236}">
                    <a16:creationId xmlns:a16="http://schemas.microsoft.com/office/drawing/2014/main" id="{8C55A009-3401-4888-93C7-4ED51CBC6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1" name="Freeform 18">
                <a:extLst>
                  <a:ext uri="{FF2B5EF4-FFF2-40B4-BE49-F238E27FC236}">
                    <a16:creationId xmlns:a16="http://schemas.microsoft.com/office/drawing/2014/main" id="{10B44829-5BB5-48C5-8492-699971FE7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19">
                <a:extLst>
                  <a:ext uri="{FF2B5EF4-FFF2-40B4-BE49-F238E27FC236}">
                    <a16:creationId xmlns:a16="http://schemas.microsoft.com/office/drawing/2014/main" id="{30C1F9A0-4FA6-4F6F-B2D0-A1BBA41DF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2" name="Freeform 20">
                <a:extLst>
                  <a:ext uri="{FF2B5EF4-FFF2-40B4-BE49-F238E27FC236}">
                    <a16:creationId xmlns:a16="http://schemas.microsoft.com/office/drawing/2014/main" id="{01BF274F-C7B8-44B4-A183-307D8619D2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Rectangle 21">
                <a:extLst>
                  <a:ext uri="{FF2B5EF4-FFF2-40B4-BE49-F238E27FC236}">
                    <a16:creationId xmlns:a16="http://schemas.microsoft.com/office/drawing/2014/main" id="{037E8930-0F22-4558-9432-F18953E32A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23" name="Freeform 22">
                <a:extLst>
                  <a:ext uri="{FF2B5EF4-FFF2-40B4-BE49-F238E27FC236}">
                    <a16:creationId xmlns:a16="http://schemas.microsoft.com/office/drawing/2014/main" id="{9AFC3429-FF29-47FF-A4A8-317A979DB9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4" name="Freeform 23">
                <a:extLst>
                  <a:ext uri="{FF2B5EF4-FFF2-40B4-BE49-F238E27FC236}">
                    <a16:creationId xmlns:a16="http://schemas.microsoft.com/office/drawing/2014/main" id="{91D48543-2C05-4768-80B1-ECA6F8850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24">
                <a:extLst>
                  <a:ext uri="{FF2B5EF4-FFF2-40B4-BE49-F238E27FC236}">
                    <a16:creationId xmlns:a16="http://schemas.microsoft.com/office/drawing/2014/main" id="{3AC527CC-154C-4370-A25B-74AC5B4A6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25">
                <a:extLst>
                  <a:ext uri="{FF2B5EF4-FFF2-40B4-BE49-F238E27FC236}">
                    <a16:creationId xmlns:a16="http://schemas.microsoft.com/office/drawing/2014/main" id="{798B18F5-51C9-4E50-95C5-A850EF5398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5" name="Freeform 26">
                <a:extLst>
                  <a:ext uri="{FF2B5EF4-FFF2-40B4-BE49-F238E27FC236}">
                    <a16:creationId xmlns:a16="http://schemas.microsoft.com/office/drawing/2014/main" id="{15B4CF27-638C-4979-B0FD-6263E130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27">
                <a:extLst>
                  <a:ext uri="{FF2B5EF4-FFF2-40B4-BE49-F238E27FC236}">
                    <a16:creationId xmlns:a16="http://schemas.microsoft.com/office/drawing/2014/main" id="{236C6A22-48A2-4442-B82D-30DB49827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Freeform 28">
                <a:extLst>
                  <a:ext uri="{FF2B5EF4-FFF2-40B4-BE49-F238E27FC236}">
                    <a16:creationId xmlns:a16="http://schemas.microsoft.com/office/drawing/2014/main" id="{1BB7BCE1-0D99-412E-ABA6-81412638E9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7" name="Freeform 29">
                <a:extLst>
                  <a:ext uri="{FF2B5EF4-FFF2-40B4-BE49-F238E27FC236}">
                    <a16:creationId xmlns:a16="http://schemas.microsoft.com/office/drawing/2014/main" id="{C20E57E0-0912-44F2-93DA-75E4D13F3B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30">
                <a:extLst>
                  <a:ext uri="{FF2B5EF4-FFF2-40B4-BE49-F238E27FC236}">
                    <a16:creationId xmlns:a16="http://schemas.microsoft.com/office/drawing/2014/main" id="{DF059390-54ED-44F4-983F-92FF36AD9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31">
                <a:extLst>
                  <a:ext uri="{FF2B5EF4-FFF2-40B4-BE49-F238E27FC236}">
                    <a16:creationId xmlns:a16="http://schemas.microsoft.com/office/drawing/2014/main" id="{42D5E9ED-595D-443D-8CDC-D8FCD4021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326" name="Group 61">
              <a:extLst>
                <a:ext uri="{FF2B5EF4-FFF2-40B4-BE49-F238E27FC236}">
                  <a16:creationId xmlns:a16="http://schemas.microsoft.com/office/drawing/2014/main" id="{DB14A457-C54A-4F1E-91FB-0FEE49877D6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63" name="Freeform 32">
                <a:extLst>
                  <a:ext uri="{FF2B5EF4-FFF2-40B4-BE49-F238E27FC236}">
                    <a16:creationId xmlns:a16="http://schemas.microsoft.com/office/drawing/2014/main" id="{791F3E2E-D393-464E-84B4-9B30D071A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7" name="Freeform 33">
                <a:extLst>
                  <a:ext uri="{FF2B5EF4-FFF2-40B4-BE49-F238E27FC236}">
                    <a16:creationId xmlns:a16="http://schemas.microsoft.com/office/drawing/2014/main" id="{EBEEAD6F-6425-4F85-A8A8-4FF19A909B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5" name="Freeform 34">
                <a:extLst>
                  <a:ext uri="{FF2B5EF4-FFF2-40B4-BE49-F238E27FC236}">
                    <a16:creationId xmlns:a16="http://schemas.microsoft.com/office/drawing/2014/main" id="{8AACA44E-9D6C-4708-8D61-D767B6620B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8" name="Freeform 35">
                <a:extLst>
                  <a:ext uri="{FF2B5EF4-FFF2-40B4-BE49-F238E27FC236}">
                    <a16:creationId xmlns:a16="http://schemas.microsoft.com/office/drawing/2014/main" id="{B6E3525F-9937-463E-872C-8EB7C62D1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7" name="Freeform 36">
                <a:extLst>
                  <a:ext uri="{FF2B5EF4-FFF2-40B4-BE49-F238E27FC236}">
                    <a16:creationId xmlns:a16="http://schemas.microsoft.com/office/drawing/2014/main" id="{BE829B0B-C602-40F1-81D1-A55332343D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8" name="Freeform 37">
                <a:extLst>
                  <a:ext uri="{FF2B5EF4-FFF2-40B4-BE49-F238E27FC236}">
                    <a16:creationId xmlns:a16="http://schemas.microsoft.com/office/drawing/2014/main" id="{92660531-24B5-4B97-A4A2-64686E235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9" name="Freeform 38">
                <a:extLst>
                  <a:ext uri="{FF2B5EF4-FFF2-40B4-BE49-F238E27FC236}">
                    <a16:creationId xmlns:a16="http://schemas.microsoft.com/office/drawing/2014/main" id="{6242D0CE-6FFD-4D17-AC26-BD3E481195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Freeform 39">
                <a:extLst>
                  <a:ext uri="{FF2B5EF4-FFF2-40B4-BE49-F238E27FC236}">
                    <a16:creationId xmlns:a16="http://schemas.microsoft.com/office/drawing/2014/main" id="{61631F37-AF37-4DB9-8D98-A08586C76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Freeform 40">
                <a:extLst>
                  <a:ext uri="{FF2B5EF4-FFF2-40B4-BE49-F238E27FC236}">
                    <a16:creationId xmlns:a16="http://schemas.microsoft.com/office/drawing/2014/main" id="{2A2597FF-2F22-40BB-A7B3-19C4DFCFFA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2" name="Rectangle 41">
                <a:extLst>
                  <a:ext uri="{FF2B5EF4-FFF2-40B4-BE49-F238E27FC236}">
                    <a16:creationId xmlns:a16="http://schemas.microsoft.com/office/drawing/2014/main" id="{DCC8773C-0113-4046-B222-C8F4080AF38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329" name="Picture 2">
            <a:extLst>
              <a:ext uri="{FF2B5EF4-FFF2-40B4-BE49-F238E27FC236}">
                <a16:creationId xmlns:a16="http://schemas.microsoft.com/office/drawing/2014/main" id="{1B17CCE2-CEEF-40CA-8C4D-0DC2DCA78A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3C7BFED-C28D-4E27-9A9E-8F18C036C425}"/>
              </a:ext>
            </a:extLst>
          </p:cNvPr>
          <p:cNvSpPr>
            <a:spLocks noGrp="1"/>
          </p:cNvSpPr>
          <p:nvPr>
            <p:ph type="title"/>
          </p:nvPr>
        </p:nvSpPr>
        <p:spPr>
          <a:xfrm>
            <a:off x="6569957" y="618518"/>
            <a:ext cx="4747088" cy="1478570"/>
          </a:xfrm>
        </p:spPr>
        <p:txBody>
          <a:bodyPr vert="horz" lIns="91440" tIns="45720" rIns="91440" bIns="45720" rtlCol="0" anchor="ctr">
            <a:normAutofit/>
          </a:bodyPr>
          <a:lstStyle/>
          <a:p>
            <a:r>
              <a:rPr lang="en-US">
                <a:solidFill>
                  <a:srgbClr val="FFFFFF"/>
                </a:solidFill>
              </a:rPr>
              <a:t>Customer requirements</a:t>
            </a:r>
          </a:p>
        </p:txBody>
      </p:sp>
      <p:sp useBgFill="1">
        <p:nvSpPr>
          <p:cNvPr id="330" name="Round Diagonal Corner Rectangle 9">
            <a:extLst>
              <a:ext uri="{FF2B5EF4-FFF2-40B4-BE49-F238E27FC236}">
                <a16:creationId xmlns:a16="http://schemas.microsoft.com/office/drawing/2014/main" id="{66D4F5BA-1D71-49B2-8A7F-6B4EB94D7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Content Placeholder 11">
            <a:extLst>
              <a:ext uri="{FF2B5EF4-FFF2-40B4-BE49-F238E27FC236}">
                <a16:creationId xmlns:a16="http://schemas.microsoft.com/office/drawing/2014/main" id="{F4F6FFD0-3E6D-4FE0-8AFB-389E3E31C09A}"/>
              </a:ext>
            </a:extLst>
          </p:cNvPr>
          <p:cNvSpPr>
            <a:spLocks noGrp="1"/>
          </p:cNvSpPr>
          <p:nvPr>
            <p:ph sz="half" idx="1"/>
          </p:nvPr>
        </p:nvSpPr>
        <p:spPr>
          <a:xfrm>
            <a:off x="6569957" y="2249487"/>
            <a:ext cx="4747088" cy="3541714"/>
          </a:xfrm>
        </p:spPr>
        <p:txBody>
          <a:bodyPr vert="horz" lIns="91440" tIns="45720" rIns="91440" bIns="45720" rtlCol="0">
            <a:normAutofit fontScale="92500" lnSpcReduction="10000"/>
          </a:bodyPr>
          <a:lstStyle/>
          <a:p>
            <a:pPr>
              <a:lnSpc>
                <a:spcPct val="100000"/>
              </a:lnSpc>
            </a:pPr>
            <a:r>
              <a:rPr lang="en-US">
                <a:solidFill>
                  <a:srgbClr val="FFFFFF"/>
                </a:solidFill>
              </a:rPr>
              <a:t>From discussion, the requirements were rated on a 1-10 scale based on level of importance to the final design.  </a:t>
            </a:r>
          </a:p>
          <a:p>
            <a:pPr marL="457200" lvl="1" indent="0">
              <a:lnSpc>
                <a:spcPct val="100000"/>
              </a:lnSpc>
              <a:spcBef>
                <a:spcPts val="1200"/>
              </a:spcBef>
              <a:buNone/>
            </a:pPr>
            <a:r>
              <a:rPr lang="en-US">
                <a:solidFill>
                  <a:srgbClr val="FFFFFF"/>
                </a:solidFill>
              </a:rPr>
              <a:t>Priority: </a:t>
            </a:r>
          </a:p>
          <a:p>
            <a:pPr lvl="1">
              <a:lnSpc>
                <a:spcPct val="100000"/>
              </a:lnSpc>
              <a:spcBef>
                <a:spcPts val="0"/>
              </a:spcBef>
              <a:buFont typeface="Wingdings" panose="05000000000000000000" pitchFamily="2" charset="2"/>
              <a:buChar char="§"/>
            </a:pPr>
            <a:r>
              <a:rPr lang="en-US">
                <a:solidFill>
                  <a:srgbClr val="FFFFFF"/>
                </a:solidFill>
              </a:rPr>
              <a:t>Pressure differential </a:t>
            </a:r>
          </a:p>
          <a:p>
            <a:pPr lvl="1">
              <a:lnSpc>
                <a:spcPct val="100000"/>
              </a:lnSpc>
              <a:spcBef>
                <a:spcPts val="0"/>
              </a:spcBef>
              <a:buFont typeface="Wingdings" panose="05000000000000000000" pitchFamily="2" charset="2"/>
              <a:buChar char="§"/>
            </a:pPr>
            <a:r>
              <a:rPr lang="en-US">
                <a:solidFill>
                  <a:srgbClr val="FFFFFF"/>
                </a:solidFill>
              </a:rPr>
              <a:t>Activates on launch characteristics</a:t>
            </a:r>
          </a:p>
          <a:p>
            <a:pPr lvl="1">
              <a:lnSpc>
                <a:spcPct val="100000"/>
              </a:lnSpc>
              <a:spcBef>
                <a:spcPts val="0"/>
              </a:spcBef>
              <a:buFont typeface="Wingdings" panose="05000000000000000000" pitchFamily="2" charset="2"/>
              <a:buChar char="§"/>
            </a:pPr>
            <a:r>
              <a:rPr lang="en-US">
                <a:solidFill>
                  <a:srgbClr val="FFFFFF"/>
                </a:solidFill>
              </a:rPr>
              <a:t>No interference with nearby systems</a:t>
            </a:r>
          </a:p>
          <a:p>
            <a:pPr marL="457200" lvl="1" indent="0">
              <a:lnSpc>
                <a:spcPct val="200000"/>
              </a:lnSpc>
              <a:spcBef>
                <a:spcPts val="0"/>
              </a:spcBef>
              <a:buNone/>
            </a:pPr>
            <a:r>
              <a:rPr lang="en-US">
                <a:solidFill>
                  <a:srgbClr val="FFFFFF"/>
                </a:solidFill>
              </a:rPr>
              <a:t>Nice to have:</a:t>
            </a:r>
          </a:p>
          <a:p>
            <a:pPr lvl="1">
              <a:lnSpc>
                <a:spcPct val="100000"/>
              </a:lnSpc>
              <a:spcBef>
                <a:spcPts val="0"/>
              </a:spcBef>
              <a:buFont typeface="Wingdings" panose="05000000000000000000" pitchFamily="2" charset="2"/>
              <a:buChar char="§"/>
            </a:pPr>
            <a:r>
              <a:rPr lang="en-US">
                <a:solidFill>
                  <a:srgbClr val="FFFFFF"/>
                </a:solidFill>
              </a:rPr>
              <a:t>Indicate Open/Closed status electronically and accurately during flight testing.</a:t>
            </a:r>
          </a:p>
          <a:p>
            <a:pPr lvl="1">
              <a:lnSpc>
                <a:spcPct val="100000"/>
              </a:lnSpc>
              <a:spcBef>
                <a:spcPts val="0"/>
              </a:spcBef>
              <a:buFont typeface="Wingdings" panose="05000000000000000000" pitchFamily="2" charset="2"/>
              <a:buChar char="§"/>
            </a:pPr>
            <a:endParaRPr lang="en-US">
              <a:solidFill>
                <a:srgbClr val="FFFFFF"/>
              </a:solidFill>
            </a:endParaRPr>
          </a:p>
          <a:p>
            <a:pPr lvl="1">
              <a:lnSpc>
                <a:spcPct val="100000"/>
              </a:lnSpc>
              <a:spcBef>
                <a:spcPts val="0"/>
              </a:spcBef>
              <a:buFont typeface="Wingdings" panose="05000000000000000000" pitchFamily="2" charset="2"/>
              <a:buChar char="§"/>
            </a:pPr>
            <a:endParaRPr lang="en-US">
              <a:solidFill>
                <a:srgbClr val="FFFFFF"/>
              </a:solidFill>
            </a:endParaRPr>
          </a:p>
        </p:txBody>
      </p:sp>
      <p:graphicFrame>
        <p:nvGraphicFramePr>
          <p:cNvPr id="332" name="Content Placeholder 6">
            <a:extLst>
              <a:ext uri="{FF2B5EF4-FFF2-40B4-BE49-F238E27FC236}">
                <a16:creationId xmlns:a16="http://schemas.microsoft.com/office/drawing/2014/main" id="{08FA8AC5-F9ED-4632-95CF-3D6C2358D5F0}"/>
              </a:ext>
            </a:extLst>
          </p:cNvPr>
          <p:cNvGraphicFramePr>
            <a:graphicFrameLocks/>
          </p:cNvGraphicFramePr>
          <p:nvPr>
            <p:extLst>
              <p:ext uri="{D42A27DB-BD31-4B8C-83A1-F6EECF244321}">
                <p14:modId xmlns:p14="http://schemas.microsoft.com/office/powerpoint/2010/main" val="1038073190"/>
              </p:ext>
            </p:extLst>
          </p:nvPr>
        </p:nvGraphicFramePr>
        <p:xfrm>
          <a:off x="1122867" y="1147145"/>
          <a:ext cx="4627823" cy="4198963"/>
        </p:xfrm>
        <a:graphic>
          <a:graphicData uri="http://schemas.openxmlformats.org/drawingml/2006/table">
            <a:tbl>
              <a:tblPr firstRow="1" bandRow="1"/>
              <a:tblGrid>
                <a:gridCol w="378297">
                  <a:extLst>
                    <a:ext uri="{9D8B030D-6E8A-4147-A177-3AD203B41FA5}">
                      <a16:colId xmlns:a16="http://schemas.microsoft.com/office/drawing/2014/main" val="4268105791"/>
                    </a:ext>
                  </a:extLst>
                </a:gridCol>
                <a:gridCol w="3453972">
                  <a:extLst>
                    <a:ext uri="{9D8B030D-6E8A-4147-A177-3AD203B41FA5}">
                      <a16:colId xmlns:a16="http://schemas.microsoft.com/office/drawing/2014/main" val="1605243098"/>
                    </a:ext>
                  </a:extLst>
                </a:gridCol>
                <a:gridCol w="795554">
                  <a:extLst>
                    <a:ext uri="{9D8B030D-6E8A-4147-A177-3AD203B41FA5}">
                      <a16:colId xmlns:a16="http://schemas.microsoft.com/office/drawing/2014/main" val="96739408"/>
                    </a:ext>
                  </a:extLst>
                </a:gridCol>
              </a:tblGrid>
              <a:tr h="326270">
                <a:tc>
                  <a:txBody>
                    <a:bodyPr/>
                    <a:lstStyle/>
                    <a:p>
                      <a:pPr algn="l" fontAlgn="b"/>
                      <a:r>
                        <a:rPr lang="en-US" sz="1400" b="1" i="0" u="none" strike="noStrike">
                          <a:solidFill>
                            <a:srgbClr val="000000"/>
                          </a:solidFill>
                          <a:effectLst/>
                          <a:latin typeface="Calibri"/>
                        </a:rPr>
                        <a:t>#</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Customer Requirement</a:t>
                      </a:r>
                      <a:endParaRPr lang="en-US" sz="1400" b="1" i="0" u="none" strike="noStrike" err="1">
                        <a:solidFill>
                          <a:srgbClr val="000000"/>
                        </a:solidFill>
                        <a:effectLst/>
                        <a:latin typeface="Calibri"/>
                      </a:endParaRP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effectLst/>
                          <a:latin typeface="Calibri"/>
                        </a:rPr>
                        <a:t>Rating</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0615448"/>
                  </a:ext>
                </a:extLst>
              </a:tr>
              <a:tr h="326270">
                <a:tc>
                  <a:txBody>
                    <a:bodyPr/>
                    <a:lstStyle/>
                    <a:p>
                      <a:pPr algn="l" fontAlgn="b"/>
                      <a:r>
                        <a:rPr lang="en-US" sz="1400" b="0" i="1" u="none" strike="noStrike">
                          <a:solidFill>
                            <a:srgbClr val="000000"/>
                          </a:solidFill>
                          <a:effectLst/>
                          <a:latin typeface="Calibri"/>
                        </a:rPr>
                        <a:t>1</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400" b="0" i="0" u="none" strike="noStrike">
                          <a:solidFill>
                            <a:srgbClr val="000000"/>
                          </a:solidFill>
                          <a:effectLst/>
                          <a:latin typeface="Calibri"/>
                        </a:rPr>
                        <a:t>Ease/safety of installation</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400" b="0" i="0" u="none" strike="noStrike">
                          <a:solidFill>
                            <a:srgbClr val="000000"/>
                          </a:solidFill>
                          <a:effectLst/>
                          <a:latin typeface="Calibri"/>
                        </a:rPr>
                        <a:t>7</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749066346"/>
                  </a:ext>
                </a:extLst>
              </a:tr>
              <a:tr h="326270">
                <a:tc>
                  <a:txBody>
                    <a:bodyPr/>
                    <a:lstStyle/>
                    <a:p>
                      <a:pPr algn="l" fontAlgn="b"/>
                      <a:r>
                        <a:rPr lang="en-US" sz="1400" b="0" i="1" u="none" strike="noStrike">
                          <a:solidFill>
                            <a:srgbClr val="000000"/>
                          </a:solidFill>
                          <a:effectLst/>
                          <a:latin typeface="Calibri"/>
                        </a:rPr>
                        <a:t>2</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Scalable</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8</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6144777"/>
                  </a:ext>
                </a:extLst>
              </a:tr>
              <a:tr h="326270">
                <a:tc>
                  <a:txBody>
                    <a:bodyPr/>
                    <a:lstStyle/>
                    <a:p>
                      <a:pPr algn="l" fontAlgn="b"/>
                      <a:r>
                        <a:rPr lang="en-US" sz="1400" b="0" i="1" u="none" strike="noStrike">
                          <a:solidFill>
                            <a:srgbClr val="000000"/>
                          </a:solidFill>
                          <a:effectLst/>
                          <a:latin typeface="Calibri"/>
                        </a:rPr>
                        <a:t>3</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400" b="0" i="0" u="none" strike="noStrike">
                          <a:solidFill>
                            <a:srgbClr val="000000"/>
                          </a:solidFill>
                          <a:effectLst/>
                          <a:latin typeface="Calibri"/>
                        </a:rPr>
                        <a:t>Reopenable</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400" b="0" i="0" u="none" strike="noStrike">
                          <a:solidFill>
                            <a:srgbClr val="000000"/>
                          </a:solidFill>
                          <a:effectLst/>
                          <a:latin typeface="Calibri"/>
                        </a:rPr>
                        <a:t>4</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11230843"/>
                  </a:ext>
                </a:extLst>
              </a:tr>
              <a:tr h="326270">
                <a:tc>
                  <a:txBody>
                    <a:bodyPr/>
                    <a:lstStyle/>
                    <a:p>
                      <a:pPr algn="l" fontAlgn="b"/>
                      <a:r>
                        <a:rPr lang="en-US" sz="1400" b="0" i="1" u="none" strike="noStrike">
                          <a:solidFill>
                            <a:srgbClr val="000000"/>
                          </a:solidFill>
                          <a:effectLst/>
                          <a:latin typeface="Calibri"/>
                        </a:rPr>
                        <a:t>4</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Withstand Pressure Differential</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746861"/>
                  </a:ext>
                </a:extLst>
              </a:tr>
              <a:tr h="326270">
                <a:tc>
                  <a:txBody>
                    <a:bodyPr/>
                    <a:lstStyle/>
                    <a:p>
                      <a:pPr algn="l" fontAlgn="b"/>
                      <a:r>
                        <a:rPr lang="en-US" sz="1400" b="0" i="1" u="none" strike="noStrike">
                          <a:solidFill>
                            <a:srgbClr val="000000"/>
                          </a:solidFill>
                          <a:effectLst/>
                          <a:latin typeface="Calibri"/>
                        </a:rPr>
                        <a:t>5</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1400" b="0" i="0" u="none" strike="noStrike">
                          <a:solidFill>
                            <a:srgbClr val="000000"/>
                          </a:solidFill>
                          <a:effectLst/>
                          <a:latin typeface="Calibri"/>
                        </a:rPr>
                        <a:t>No contaminates </a:t>
                      </a:r>
                      <a:endParaRPr lang="en-US" sz="1400" b="0" i="0" u="none" strike="noStrike">
                        <a:solidFill>
                          <a:srgbClr val="000000"/>
                        </a:solidFill>
                        <a:effectLst/>
                        <a:latin typeface="Calibri" panose="020F0502020204030204" pitchFamily="34" charset="0"/>
                      </a:endParaRP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b"/>
                      <a:r>
                        <a:rPr lang="en-US" sz="1400" b="0" i="0" u="none" strike="noStrike">
                          <a:solidFill>
                            <a:srgbClr val="000000"/>
                          </a:solidFill>
                          <a:effectLst/>
                          <a:latin typeface="Calibri"/>
                        </a:rPr>
                        <a:t>8</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383534391"/>
                  </a:ext>
                </a:extLst>
              </a:tr>
              <a:tr h="283723">
                <a:tc>
                  <a:txBody>
                    <a:bodyPr/>
                    <a:lstStyle/>
                    <a:p>
                      <a:pPr algn="l" fontAlgn="b"/>
                      <a:r>
                        <a:rPr lang="en-US" sz="1400" b="0" i="1" u="none" strike="noStrike">
                          <a:solidFill>
                            <a:srgbClr val="000000"/>
                          </a:solidFill>
                          <a:effectLst/>
                          <a:latin typeface="Calibri"/>
                        </a:rPr>
                        <a:t>6</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400" b="0" i="0" u="none" strike="noStrike">
                          <a:solidFill>
                            <a:srgbClr val="000000"/>
                          </a:solidFill>
                          <a:effectLst/>
                          <a:latin typeface="Calibri"/>
                        </a:rPr>
                        <a:t>Does not use gravity or acceleration</a:t>
                      </a:r>
                      <a:endParaRPr lang="en-US"/>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400" b="0" i="0" u="none" strike="noStrike">
                          <a:solidFill>
                            <a:srgbClr val="000000"/>
                          </a:solidFill>
                          <a:effectLst/>
                          <a:latin typeface="Calibri"/>
                        </a:rPr>
                        <a:t>6</a:t>
                      </a:r>
                      <a:endParaRPr lang="en-US"/>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681978"/>
                  </a:ext>
                </a:extLst>
              </a:tr>
              <a:tr h="326270">
                <a:tc>
                  <a:txBody>
                    <a:bodyPr/>
                    <a:lstStyle/>
                    <a:p>
                      <a:pPr algn="l" fontAlgn="b"/>
                      <a:r>
                        <a:rPr lang="en-US" sz="1400" b="0" i="1" u="none" strike="noStrike">
                          <a:solidFill>
                            <a:srgbClr val="000000"/>
                          </a:solidFill>
                          <a:effectLst/>
                          <a:latin typeface="Calibri"/>
                        </a:rPr>
                        <a:t>7</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lvl="0" algn="l">
                        <a:buNone/>
                      </a:pPr>
                      <a:r>
                        <a:rPr lang="en-US" sz="1400" b="0" i="0" u="none" strike="noStrike">
                          <a:solidFill>
                            <a:srgbClr val="000000"/>
                          </a:solidFill>
                          <a:effectLst/>
                          <a:latin typeface="Calibri"/>
                        </a:rPr>
                        <a:t>Activates on launch</a:t>
                      </a:r>
                      <a:endParaRPr lang="en-US"/>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lvl="0" algn="ctr">
                        <a:buNone/>
                      </a:pPr>
                      <a:r>
                        <a:rPr lang="en-US" sz="1400" b="0" i="0" u="none" strike="noStrike">
                          <a:solidFill>
                            <a:srgbClr val="000000"/>
                          </a:solidFill>
                          <a:effectLst/>
                          <a:latin typeface="Calibri"/>
                        </a:rPr>
                        <a:t>10</a:t>
                      </a:r>
                      <a:endParaRPr lang="en-US"/>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960502077"/>
                  </a:ext>
                </a:extLst>
              </a:tr>
              <a:tr h="326270">
                <a:tc>
                  <a:txBody>
                    <a:bodyPr/>
                    <a:lstStyle/>
                    <a:p>
                      <a:pPr algn="l" fontAlgn="b"/>
                      <a:r>
                        <a:rPr lang="en-US" sz="1400" b="0" i="1" u="none" strike="noStrike">
                          <a:solidFill>
                            <a:srgbClr val="000000"/>
                          </a:solidFill>
                          <a:effectLst/>
                          <a:latin typeface="Calibri"/>
                        </a:rPr>
                        <a:t>8</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400" b="0" i="0" u="none" strike="noStrike">
                          <a:solidFill>
                            <a:srgbClr val="000000"/>
                          </a:solidFill>
                          <a:effectLst/>
                          <a:latin typeface="Calibri"/>
                        </a:rPr>
                        <a:t>Does not interfere with nearby systems</a:t>
                      </a:r>
                      <a:endParaRPr lang="en-US"/>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400" b="0" i="0" u="none" strike="noStrike">
                          <a:solidFill>
                            <a:srgbClr val="000000"/>
                          </a:solidFill>
                          <a:effectLst/>
                          <a:latin typeface="Calibri"/>
                        </a:rPr>
                        <a:t>9</a:t>
                      </a:r>
                      <a:endParaRPr lang="en-US"/>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602693"/>
                  </a:ext>
                </a:extLst>
              </a:tr>
              <a:tr h="326270">
                <a:tc>
                  <a:txBody>
                    <a:bodyPr/>
                    <a:lstStyle/>
                    <a:p>
                      <a:pPr algn="l" fontAlgn="b"/>
                      <a:r>
                        <a:rPr lang="en-US" sz="1400" b="0" i="1" u="none" strike="noStrike">
                          <a:solidFill>
                            <a:srgbClr val="000000"/>
                          </a:solidFill>
                          <a:effectLst/>
                          <a:latin typeface="Calibri"/>
                        </a:rPr>
                        <a:t>9</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lvl="0" algn="l">
                        <a:buNone/>
                      </a:pPr>
                      <a:r>
                        <a:rPr lang="en-US" sz="1400" b="0" i="0" u="none" strike="noStrike">
                          <a:solidFill>
                            <a:srgbClr val="000000"/>
                          </a:solidFill>
                          <a:effectLst/>
                          <a:latin typeface="Calibri"/>
                        </a:rPr>
                        <a:t>Professionalism</a:t>
                      </a:r>
                      <a:endParaRPr lang="en-US"/>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lvl="0" algn="ctr">
                        <a:buNone/>
                      </a:pPr>
                      <a:r>
                        <a:rPr lang="en-US" sz="1400" b="0" i="0" u="none" strike="noStrike">
                          <a:solidFill>
                            <a:srgbClr val="000000"/>
                          </a:solidFill>
                          <a:effectLst/>
                          <a:latin typeface="Calibri"/>
                        </a:rPr>
                        <a:t>5</a:t>
                      </a:r>
                      <a:endParaRPr lang="en-US"/>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385427187"/>
                  </a:ext>
                </a:extLst>
              </a:tr>
              <a:tr h="326270">
                <a:tc>
                  <a:txBody>
                    <a:bodyPr/>
                    <a:lstStyle/>
                    <a:p>
                      <a:pPr algn="l" fontAlgn="b"/>
                      <a:r>
                        <a:rPr lang="en-US" sz="1400" b="0" i="1" u="none" strike="noStrike">
                          <a:solidFill>
                            <a:srgbClr val="000000"/>
                          </a:solidFill>
                          <a:effectLst/>
                          <a:latin typeface="Calibri"/>
                        </a:rPr>
                        <a:t>10</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400" b="0" i="0" u="none" strike="noStrike">
                          <a:solidFill>
                            <a:srgbClr val="000000"/>
                          </a:solidFill>
                          <a:effectLst/>
                          <a:latin typeface="Calibri"/>
                        </a:rPr>
                        <a:t>Does not influence aerodynamics</a:t>
                      </a:r>
                      <a:endParaRPr lang="en-US"/>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400" b="0" i="0" u="none" strike="noStrike">
                          <a:solidFill>
                            <a:srgbClr val="000000"/>
                          </a:solidFill>
                          <a:effectLst/>
                          <a:latin typeface="Calibri"/>
                        </a:rPr>
                        <a:t>9</a:t>
                      </a:r>
                      <a:endParaRPr lang="en-US"/>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0653942"/>
                  </a:ext>
                </a:extLst>
              </a:tr>
              <a:tr h="326270">
                <a:tc>
                  <a:txBody>
                    <a:bodyPr/>
                    <a:lstStyle/>
                    <a:p>
                      <a:pPr algn="l" fontAlgn="b"/>
                      <a:r>
                        <a:rPr lang="en-US" sz="1400" b="0" i="1" u="none" strike="noStrike">
                          <a:solidFill>
                            <a:srgbClr val="000000"/>
                          </a:solidFill>
                          <a:effectLst/>
                          <a:latin typeface="Calibri"/>
                        </a:rPr>
                        <a:t>11</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lvl="0" algn="l">
                        <a:buNone/>
                      </a:pPr>
                      <a:r>
                        <a:rPr lang="en-US" sz="1400" b="0" i="0" u="none" strike="noStrike">
                          <a:solidFill>
                            <a:srgbClr val="000000"/>
                          </a:solidFill>
                          <a:effectLst/>
                          <a:latin typeface="Calibri"/>
                        </a:rPr>
                        <a:t>ESD safe</a:t>
                      </a:r>
                      <a:endParaRPr lang="en-US"/>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lvl="0" algn="ctr">
                        <a:buNone/>
                      </a:pPr>
                      <a:r>
                        <a:rPr lang="en-US" sz="1400" b="0" i="0" u="none" strike="noStrike">
                          <a:solidFill>
                            <a:srgbClr val="000000"/>
                          </a:solidFill>
                          <a:effectLst/>
                          <a:latin typeface="Calibri"/>
                        </a:rPr>
                        <a:t>7</a:t>
                      </a:r>
                      <a:endParaRPr lang="en-US"/>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73147348"/>
                  </a:ext>
                </a:extLst>
              </a:tr>
              <a:tr h="326270">
                <a:tc>
                  <a:txBody>
                    <a:bodyPr/>
                    <a:lstStyle/>
                    <a:p>
                      <a:pPr algn="l" fontAlgn="b"/>
                      <a:r>
                        <a:rPr lang="en-US" sz="1400" b="0" i="1" u="none" strike="noStrike">
                          <a:solidFill>
                            <a:srgbClr val="000000"/>
                          </a:solidFill>
                          <a:effectLst/>
                          <a:latin typeface="Calibri"/>
                        </a:rPr>
                        <a:t>12</a:t>
                      </a:r>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400" b="0" i="0" u="none" strike="noStrike">
                          <a:solidFill>
                            <a:srgbClr val="000000"/>
                          </a:solidFill>
                          <a:effectLst/>
                          <a:latin typeface="Calibri"/>
                        </a:rPr>
                        <a:t>Indicates open/closed status</a:t>
                      </a:r>
                      <a:endParaRPr lang="en-US"/>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US" sz="1400" b="0" i="0" u="none" strike="noStrike">
                          <a:solidFill>
                            <a:srgbClr val="000000"/>
                          </a:solidFill>
                          <a:effectLst/>
                          <a:latin typeface="Calibri"/>
                        </a:rPr>
                        <a:t>1</a:t>
                      </a:r>
                      <a:endParaRPr lang="en-US"/>
                    </a:p>
                  </a:txBody>
                  <a:tcPr marL="11978" marR="11978" marT="11978" marB="574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671651"/>
                  </a:ext>
                </a:extLst>
              </a:tr>
            </a:tbl>
          </a:graphicData>
        </a:graphic>
      </p:graphicFrame>
      <p:sp>
        <p:nvSpPr>
          <p:cNvPr id="8" name="TextBox 7">
            <a:extLst>
              <a:ext uri="{FF2B5EF4-FFF2-40B4-BE49-F238E27FC236}">
                <a16:creationId xmlns:a16="http://schemas.microsoft.com/office/drawing/2014/main" id="{223A9191-0AD0-4883-8BA7-715F5598AC4E}"/>
              </a:ext>
            </a:extLst>
          </p:cNvPr>
          <p:cNvSpPr txBox="1"/>
          <p:nvPr/>
        </p:nvSpPr>
        <p:spPr>
          <a:xfrm>
            <a:off x="1244033" y="366197"/>
            <a:ext cx="4469778" cy="369332"/>
          </a:xfrm>
          <a:prstGeom prst="rect">
            <a:avLst/>
          </a:prstGeom>
          <a:noFill/>
        </p:spPr>
        <p:txBody>
          <a:bodyPr wrap="square" rtlCol="0">
            <a:spAutoFit/>
          </a:bodyPr>
          <a:lstStyle/>
          <a:p>
            <a:r>
              <a:rPr lang="en-US" i="1">
                <a:solidFill>
                  <a:schemeClr val="bg1"/>
                </a:solidFill>
              </a:rPr>
              <a:t>Table 1: Rated customer requirements.</a:t>
            </a:r>
          </a:p>
        </p:txBody>
      </p:sp>
    </p:spTree>
    <p:extLst>
      <p:ext uri="{BB962C8B-B14F-4D97-AF65-F5344CB8AC3E}">
        <p14:creationId xmlns:p14="http://schemas.microsoft.com/office/powerpoint/2010/main" val="1519144726"/>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BCC586FA37A141A958BE8A33A37FED" ma:contentTypeVersion="8" ma:contentTypeDescription="Create a new document." ma:contentTypeScope="" ma:versionID="beec4e59d8346df32712e510c1c00f9f">
  <xsd:schema xmlns:xsd="http://www.w3.org/2001/XMLSchema" xmlns:xs="http://www.w3.org/2001/XMLSchema" xmlns:p="http://schemas.microsoft.com/office/2006/metadata/properties" xmlns:ns2="9d9aa378-6e7a-426a-b961-20202a0aac26" targetNamespace="http://schemas.microsoft.com/office/2006/metadata/properties" ma:root="true" ma:fieldsID="caa2f56ee3e71f64cc5ddb3324c410ee" ns2:_="">
    <xsd:import namespace="9d9aa378-6e7a-426a-b961-20202a0aac2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9aa378-6e7a-426a-b961-20202a0aac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634F5E-A360-40AF-A6D1-EC6D3DBA0A41}">
  <ds:schemaRefs>
    <ds:schemaRef ds:uri="9d9aa378-6e7a-426a-b961-20202a0aac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CA7F12C-3282-4697-8ED4-BAE5FDCE0143}"/>
</file>

<file path=customXml/itemProps3.xml><?xml version="1.0" encoding="utf-8"?>
<ds:datastoreItem xmlns:ds="http://schemas.openxmlformats.org/officeDocument/2006/customXml" ds:itemID="{8F773F54-D93D-45FA-9D6B-63B3C099B8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Circuit</vt:lpstr>
      <vt:lpstr>Northrop Grumman</vt:lpstr>
      <vt:lpstr>Project description</vt:lpstr>
      <vt:lpstr>Antares Door</vt:lpstr>
      <vt:lpstr>Background and current design</vt:lpstr>
      <vt:lpstr>Current Design continued</vt:lpstr>
      <vt:lpstr>Customer Requirements</vt:lpstr>
      <vt:lpstr>Customer Requirements </vt:lpstr>
      <vt:lpstr>Customer Requirements</vt:lpstr>
      <vt:lpstr>Customer requirements</vt:lpstr>
      <vt:lpstr>Engineering Requirements</vt:lpstr>
      <vt:lpstr>Engineering Requirements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Northrop Grumman</dc:title>
  <dc:creator>Andrea Georgina Hernandez Limon</dc:creator>
  <cp:revision>1</cp:revision>
  <dcterms:created xsi:type="dcterms:W3CDTF">2020-09-20T09:27:03Z</dcterms:created>
  <dcterms:modified xsi:type="dcterms:W3CDTF">2020-09-23T21:11:27Z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0x01010047BCC586FA37A141A958BE8A33A37FED</vt:lpwstr>
  </property>
</Properties>
</file>